
<file path=[Content_Types].xml><?xml version="1.0" encoding="utf-8"?>
<Types xmlns="http://schemas.openxmlformats.org/package/2006/content-types">
  <Default Extension="rels" ContentType="application/vnd.openxmlformats-package.relationships+xml"/>
  <Default Extension="jpeg" ContentType="image/jpeg"/>
  <Default Extension="xml" ContentType="application/xml"/>
  <Override PartName="/ppt/diagrams/data14.xml" ContentType="application/vnd.openxmlformats-officedocument.drawingml.diagramData+xml"/>
  <Override PartName="/ppt/diagrams/data58.xml" ContentType="application/vnd.openxmlformats-officedocument.drawingml.diagramData+xml"/>
  <Override PartName="/ppt/diagrams/data59.xml" ContentType="application/vnd.openxmlformats-officedocument.drawingml.diagramData+xml"/>
  <Override PartName="/ppt/diagrams/data61.xml" ContentType="application/vnd.openxmlformats-officedocument.drawingml.diagramData+xml"/>
  <Override PartName="/ppt/diagrams/data57.xml" ContentType="application/vnd.openxmlformats-officedocument.drawingml.diagramData+xml"/>
  <Override PartName="/ppt/diagrams/data62.xml" ContentType="application/vnd.openxmlformats-officedocument.drawingml.diagramData+xml"/>
  <Override PartName="/ppt/diagrams/data60.xml" ContentType="application/vnd.openxmlformats-officedocument.drawingml.diagramData+xml"/>
  <Override PartName="/ppt/diagrams/data55.xml" ContentType="application/vnd.openxmlformats-officedocument.drawingml.diagramData+xml"/>
  <Override PartName="/ppt/diagrams/data63.xml" ContentType="application/vnd.openxmlformats-officedocument.drawingml.diagramData+xml"/>
  <Override PartName="/ppt/diagrams/data49.xml" ContentType="application/vnd.openxmlformats-officedocument.drawingml.diagramData+xml"/>
  <Override PartName="/ppt/diagrams/data50.xml" ContentType="application/vnd.openxmlformats-officedocument.drawingml.diagramData+xml"/>
  <Override PartName="/ppt/diagrams/data51.xml" ContentType="application/vnd.openxmlformats-officedocument.drawingml.diagramData+xml"/>
  <Override PartName="/ppt/diagrams/data52.xml" ContentType="application/vnd.openxmlformats-officedocument.drawingml.diagramData+xml"/>
  <Override PartName="/ppt/diagrams/data53.xml" ContentType="application/vnd.openxmlformats-officedocument.drawingml.diagramData+xml"/>
  <Override PartName="/ppt/diagrams/data54.xml" ContentType="application/vnd.openxmlformats-officedocument.drawingml.diagramData+xml"/>
  <Override PartName="/ppt/diagrams/data56.xml" ContentType="application/vnd.openxmlformats-officedocument.drawingml.diagramData+xml"/>
  <Override PartName="/ppt/diagrams/data65.xml" ContentType="application/vnd.openxmlformats-officedocument.drawingml.diagramData+xml"/>
  <Override PartName="/ppt/diagrams/data66.xml" ContentType="application/vnd.openxmlformats-officedocument.drawingml.diagramData+xml"/>
  <Override PartName="/ppt/diagrams/data75.xml" ContentType="application/vnd.openxmlformats-officedocument.drawingml.diagramData+xml"/>
  <Override PartName="/ppt/diagrams/data76.xml" ContentType="application/vnd.openxmlformats-officedocument.drawingml.diagramData+xml"/>
  <Override PartName="/ppt/diagrams/data77.xml" ContentType="application/vnd.openxmlformats-officedocument.drawingml.diagramData+xml"/>
  <Override PartName="/ppt/diagrams/data78.xml" ContentType="application/vnd.openxmlformats-officedocument.drawingml.diagramData+xml"/>
  <Override PartName="/ppt/diagrams/data79.xml" ContentType="application/vnd.openxmlformats-officedocument.drawingml.diagramData+xml"/>
  <Override PartName="/ppt/diagrams/data74.xml" ContentType="application/vnd.openxmlformats-officedocument.drawingml.diagramData+xml"/>
  <Override PartName="/ppt/diagrams/data73.xml" ContentType="application/vnd.openxmlformats-officedocument.drawingml.diagramData+xml"/>
  <Override PartName="/ppt/diagrams/data72.xml" ContentType="application/vnd.openxmlformats-officedocument.drawingml.diagramData+xml"/>
  <Override PartName="/ppt/diagrams/data67.xml" ContentType="application/vnd.openxmlformats-officedocument.drawingml.diagramData+xml"/>
  <Override PartName="/ppt/diagrams/data68.xml" ContentType="application/vnd.openxmlformats-officedocument.drawingml.diagramData+xml"/>
  <Override PartName="/ppt/diagrams/data69.xml" ContentType="application/vnd.openxmlformats-officedocument.drawingml.diagramData+xml"/>
  <Override PartName="/ppt/diagrams/data70.xml" ContentType="application/vnd.openxmlformats-officedocument.drawingml.diagramData+xml"/>
  <Override PartName="/ppt/diagrams/data71.xml" ContentType="application/vnd.openxmlformats-officedocument.drawingml.diagramData+xml"/>
  <Override PartName="/ppt/diagrams/data64.xml" ContentType="application/vnd.openxmlformats-officedocument.drawingml.diagramData+xml"/>
  <Override PartName="/ppt/diagrams/data47.xml" ContentType="application/vnd.openxmlformats-officedocument.drawingml.diagramData+xml"/>
  <Override PartName="/ppt/diagrams/data46.xml" ContentType="application/vnd.openxmlformats-officedocument.drawingml.diagramData+xml"/>
  <Override PartName="/ppt/diagrams/data24.xml" ContentType="application/vnd.openxmlformats-officedocument.drawingml.diagramData+xml"/>
  <Override PartName="/ppt/diagrams/data25.xml" ContentType="application/vnd.openxmlformats-officedocument.drawingml.diagramData+xml"/>
  <Override PartName="/ppt/diagrams/data26.xml" ContentType="application/vnd.openxmlformats-officedocument.drawingml.diagramData+xml"/>
  <Override PartName="/ppt/diagrams/data27.xml" ContentType="application/vnd.openxmlformats-officedocument.drawingml.diagramData+xml"/>
  <Override PartName="/ppt/diagrams/data28.xml" ContentType="application/vnd.openxmlformats-officedocument.drawingml.diagramData+xml"/>
  <Override PartName="/ppt/diagrams/data29.xml" ContentType="application/vnd.openxmlformats-officedocument.drawingml.diagramData+xml"/>
  <Override PartName="/ppt/diagrams/data23.xml" ContentType="application/vnd.openxmlformats-officedocument.drawingml.diagramData+xml"/>
  <Override PartName="/ppt/diagrams/data22.xml" ContentType="application/vnd.openxmlformats-officedocument.drawingml.diagramData+xml"/>
  <Override PartName="/ppt/diagrams/data21.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0.xml" ContentType="application/vnd.openxmlformats-officedocument.drawingml.diagramData+xml"/>
  <Override PartName="/ppt/diagrams/data30.xml" ContentType="application/vnd.openxmlformats-officedocument.drawingml.diagramData+xml"/>
  <Override PartName="/ppt/diagrams/data31.xml" ContentType="application/vnd.openxmlformats-officedocument.drawingml.diagramData+xml"/>
  <Override PartName="/ppt/diagrams/data32.xml" ContentType="application/vnd.openxmlformats-officedocument.drawingml.diagramData+xml"/>
  <Override PartName="/ppt/diagrams/data41.xml" ContentType="application/vnd.openxmlformats-officedocument.drawingml.diagramData+xml"/>
  <Override PartName="/ppt/diagrams/data42.xml" ContentType="application/vnd.openxmlformats-officedocument.drawingml.diagramData+xml"/>
  <Override PartName="/ppt/diagrams/data43.xml" ContentType="application/vnd.openxmlformats-officedocument.drawingml.diagramData+xml"/>
  <Override PartName="/ppt/diagrams/data44.xml" ContentType="application/vnd.openxmlformats-officedocument.drawingml.diagramData+xml"/>
  <Override PartName="/ppt/diagrams/data45.xml" ContentType="application/vnd.openxmlformats-officedocument.drawingml.diagramData+xml"/>
  <Override PartName="/ppt/diagrams/data40.xml" ContentType="application/vnd.openxmlformats-officedocument.drawingml.diagramData+xml"/>
  <Override PartName="/ppt/diagrams/data39.xml" ContentType="application/vnd.openxmlformats-officedocument.drawingml.diagramData+xml"/>
  <Override PartName="/ppt/diagrams/data38.xml" ContentType="application/vnd.openxmlformats-officedocument.drawingml.diagramData+xml"/>
  <Override PartName="/ppt/diagrams/data33.xml" ContentType="application/vnd.openxmlformats-officedocument.drawingml.diagramData+xml"/>
  <Override PartName="/ppt/diagrams/data34.xml" ContentType="application/vnd.openxmlformats-officedocument.drawingml.diagramData+xml"/>
  <Override PartName="/ppt/diagrams/data35.xml" ContentType="application/vnd.openxmlformats-officedocument.drawingml.diagramData+xml"/>
  <Override PartName="/ppt/diagrams/data36.xml" ContentType="application/vnd.openxmlformats-officedocument.drawingml.diagramData+xml"/>
  <Override PartName="/ppt/diagrams/data37.xml" ContentType="application/vnd.openxmlformats-officedocument.drawingml.diagramData+xml"/>
  <Override PartName="/ppt/diagrams/data48.xml" ContentType="application/vnd.openxmlformats-officedocument.drawingml.diagramData+xml"/>
  <Override PartName="/ppt/diagrams/data15.xml" ContentType="application/vnd.openxmlformats-officedocument.drawingml.diagramData+xml"/>
  <Override PartName="/ppt/diagrams/data80.xml" ContentType="application/vnd.openxmlformats-officedocument.drawingml.diagramData+xml"/>
  <Override PartName="/ppt/presentation.xml" ContentType="application/vnd.openxmlformats-officedocument.presentationml.presentation.main+xml"/>
  <Override PartName="/ppt/diagrams/data8.xml" ContentType="application/vnd.openxmlformats-officedocument.drawingml.diagramData+xml"/>
  <Override PartName="/ppt/slides/slide46.xml" ContentType="application/vnd.openxmlformats-officedocument.presentationml.slide+xml"/>
  <Override PartName="/ppt/slides/slide47.xml" ContentType="application/vnd.openxmlformats-officedocument.presentationml.slide+xml"/>
  <Override PartName="/ppt/diagrams/data10.xml" ContentType="application/vnd.openxmlformats-officedocument.drawingml.diagramData+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diagrams/data5.xml" ContentType="application/vnd.openxmlformats-officedocument.drawingml.diagramData+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3.xml" ContentType="application/vnd.openxmlformats-officedocument.presentationml.slide+xml"/>
  <Override PartName="/ppt/diagrams/data6.xml" ContentType="application/vnd.openxmlformats-officedocument.drawingml.diagramData+xml"/>
  <Override PartName="/ppt/diagrams/data4.xml" ContentType="application/vnd.openxmlformats-officedocument.drawingml.diagramData+xml"/>
  <Override PartName="/ppt/diagrams/data7.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9.xml" ContentType="application/vnd.openxmlformats-officedocument.drawingml.diagramData+xml"/>
  <Override PartName="/ppt/slides/slide62.xml" ContentType="application/vnd.openxmlformats-officedocument.presentationml.slide+xml"/>
  <Override PartName="/ppt/slides/slide61.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35.xml" ContentType="application/vnd.openxmlformats-officedocument.presentationml.slide+xml"/>
  <Override PartName="/ppt/slides/slide39.xml" ContentType="application/vnd.openxmlformats-officedocument.presentationml.slide+xml"/>
  <Override PartName="/ppt/slides/slide33.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34.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diagrams/data13.xml" ContentType="application/vnd.openxmlformats-officedocument.drawingml.diagramData+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6.xml" ContentType="application/vnd.openxmlformats-officedocument.presentationml.slide+xml"/>
  <Override PartName="/ppt/slides/slide13.xml" ContentType="application/vnd.openxmlformats-officedocument.presentationml.slide+xml"/>
  <Override PartName="/ppt/diagrams/data12.xml" ContentType="application/vnd.openxmlformats-officedocument.drawingml.diagramData+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diagrams/data11.xml" ContentType="application/vnd.openxmlformats-officedocument.drawingml.diagramData+xml"/>
  <Override PartName="/ppt/slides/slide26.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3.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layout13.xml" ContentType="application/vnd.openxmlformats-officedocument.drawingml.diagramLayout+xml"/>
  <Override PartName="/ppt/diagrams/quickStyle67.xml" ContentType="application/vnd.openxmlformats-officedocument.drawingml.diagramStyle+xml"/>
  <Override PartName="/ppt/diagrams/colors64.xml" ContentType="application/vnd.openxmlformats-officedocument.drawingml.diagramColors+xml"/>
  <Override PartName="/ppt/diagrams/layout65.xml" ContentType="application/vnd.openxmlformats-officedocument.drawingml.diagramLayout+xml"/>
  <Override PartName="/ppt/diagrams/colors67.xml" ContentType="application/vnd.openxmlformats-officedocument.drawingml.diagramColors+xml"/>
  <Override PartName="/ppt/diagrams/colors65.xml" ContentType="application/vnd.openxmlformats-officedocument.drawingml.diagramColors+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quickStyle65.xml" ContentType="application/vnd.openxmlformats-officedocument.drawingml.diagramStyle+xml"/>
  <Override PartName="/ppt/diagrams/layout68.xml" ContentType="application/vnd.openxmlformats-officedocument.drawingml.diagramLayout+xml"/>
  <Override PartName="/ppt/diagrams/layout64.xml" ContentType="application/vnd.openxmlformats-officedocument.drawingml.diagramLayout+xml"/>
  <Override PartName="/ppt/diagrams/quickStyle1.xml" ContentType="application/vnd.openxmlformats-officedocument.drawingml.diagramStyle+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colors59.xml" ContentType="application/vnd.openxmlformats-officedocument.drawingml.diagramColors+xml"/>
  <Override PartName="/ppt/diagrams/quickStyle59.xml" ContentType="application/vnd.openxmlformats-officedocument.drawingml.diagramStyle+xml"/>
  <Override PartName="/ppt/diagrams/layout59.xml" ContentType="application/vnd.openxmlformats-officedocument.drawingml.diagramLayout+xml"/>
  <Override PartName="/ppt/diagrams/colors1.xml" ContentType="application/vnd.openxmlformats-officedocument.drawingml.diagramColors+xml"/>
  <Override PartName="/ppt/diagrams/colors58.xml" ContentType="application/vnd.openxmlformats-officedocument.drawingml.diagramColors+xml"/>
  <Override PartName="/ppt/diagrams/quickStyle58.xml" ContentType="application/vnd.openxmlformats-officedocument.drawingml.diagramStyle+xml"/>
  <Override PartName="/ppt/diagrams/layout1.xml" ContentType="application/vnd.openxmlformats-officedocument.drawingml.diagramLayout+xml"/>
  <Override PartName="/ppt/diagrams/layout61.xml" ContentType="application/vnd.openxmlformats-officedocument.drawingml.diagramLayout+xml"/>
  <Override PartName="/ppt/diagrams/quickStyle61.xml" ContentType="application/vnd.openxmlformats-officedocument.drawingml.diagramStyle+xml"/>
  <Override PartName="/ppt/theme/theme2.xml" ContentType="application/vnd.openxmlformats-officedocument.theme+xml"/>
  <Override PartName="/ppt/diagrams/colors63.xml" ContentType="application/vnd.openxmlformats-officedocument.drawingml.diagramColors+xml"/>
  <Override PartName="/ppt/diagrams/quickStyle63.xml" ContentType="application/vnd.openxmlformats-officedocument.drawingml.diagramStyle+xml"/>
  <Override PartName="/ppt/diagrams/layout63.xml" ContentType="application/vnd.openxmlformats-officedocument.drawingml.diagramLayout+xml"/>
  <Override PartName="/ppt/theme/theme3.xml" ContentType="application/vnd.openxmlformats-officedocument.theme+xml"/>
  <Override PartName="/ppt/diagrams/colors62.xml" ContentType="application/vnd.openxmlformats-officedocument.drawingml.diagramColors+xml"/>
  <Override PartName="/ppt/diagrams/quickStyle62.xml" ContentType="application/vnd.openxmlformats-officedocument.drawingml.diagramStyle+xml"/>
  <Override PartName="/ppt/diagrams/layout62.xml" ContentType="application/vnd.openxmlformats-officedocument.drawingml.diagramLayout+xml"/>
  <Override PartName="/ppt/diagrams/colors61.xml" ContentType="application/vnd.openxmlformats-officedocument.drawingml.diagramColors+xml"/>
  <Override PartName="/ppt/diagrams/quickStyle64.xml" ContentType="application/vnd.openxmlformats-officedocument.drawingml.diagramStyle+xml"/>
  <Override PartName="/ppt/diagrams/layout80.xml" ContentType="application/vnd.openxmlformats-officedocument.drawingml.diagramLayout+xml"/>
  <Override PartName="/ppt/diagrams/colors68.xml" ContentType="application/vnd.openxmlformats-officedocument.drawingml.diagramColors+xml"/>
  <Override PartName="/ppt/diagrams/quickStyle78.xml" ContentType="application/vnd.openxmlformats-officedocument.drawingml.diagramStyle+xml"/>
  <Override PartName="/ppt/diagrams/layout78.xml" ContentType="application/vnd.openxmlformats-officedocument.drawingml.diagramLayout+xml"/>
  <Override PartName="/ppt/theme/theme1.xml" ContentType="application/vnd.openxmlformats-officedocument.theme+xml"/>
  <Override PartName="/ppt/diagrams/colors77.xml" ContentType="application/vnd.openxmlformats-officedocument.drawingml.diagramColors+xml"/>
  <Override PartName="/ppt/diagrams/quickStyle77.xml" ContentType="application/vnd.openxmlformats-officedocument.drawingml.diagramStyle+xml"/>
  <Override PartName="/ppt/diagrams/layout77.xml" ContentType="application/vnd.openxmlformats-officedocument.drawingml.diagramLayout+xml"/>
  <Override PartName="/ppt/diagrams/colors76.xml" ContentType="application/vnd.openxmlformats-officedocument.drawingml.diagramColors+xml"/>
  <Override PartName="/ppt/diagrams/quickStyle76.xml" ContentType="application/vnd.openxmlformats-officedocument.drawingml.diagramStyle+xml"/>
  <Override PartName="/ppt/diagrams/colors78.xml" ContentType="application/vnd.openxmlformats-officedocument.drawingml.diagramColors+xml"/>
  <Override PartName="/ppt/diagrams/layout79.xml" ContentType="application/vnd.openxmlformats-officedocument.drawingml.diagramLayout+xml"/>
  <Override PartName="/ppt/diagrams/quickStyle79.xml" ContentType="application/vnd.openxmlformats-officedocument.drawingml.diagramStyl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colors80.xml" ContentType="application/vnd.openxmlformats-officedocument.drawingml.diagramColors+xml"/>
  <Override PartName="/ppt/diagrams/quickStyle80.xml" ContentType="application/vnd.openxmlformats-officedocument.drawingml.diagramStyle+xml"/>
  <Override PartName="/ppt/diagrams/colors79.xml" ContentType="application/vnd.openxmlformats-officedocument.drawingml.diagramColors+xml"/>
  <Override PartName="/ppt/diagrams/layout76.xml" ContentType="application/vnd.openxmlformats-officedocument.drawingml.diagramLayout+xml"/>
  <Override PartName="/ppt/diagrams/colors75.xml" ContentType="application/vnd.openxmlformats-officedocument.drawingml.diagramColors+xml"/>
  <Override PartName="/ppt/diagrams/quickStyle75.xml" ContentType="application/vnd.openxmlformats-officedocument.drawingml.diagramStyle+xml"/>
  <Override PartName="/ppt/diagrams/quickStyle71.xml" ContentType="application/vnd.openxmlformats-officedocument.drawingml.diagramStyle+xml"/>
  <Override PartName="/ppt/diagrams/layout71.xml" ContentType="application/vnd.openxmlformats-officedocument.drawingml.diagramLayout+xml"/>
  <Override PartName="/ppt/diagrams/colors70.xml" ContentType="application/vnd.openxmlformats-officedocument.drawingml.diagramColors+xml"/>
  <Override PartName="/ppt/diagrams/quickStyle70.xml" ContentType="application/vnd.openxmlformats-officedocument.drawingml.diagramStyle+xml"/>
  <Override PartName="/ppt/diagrams/layout70.xml" ContentType="application/vnd.openxmlformats-officedocument.drawingml.diagramLayout+xml"/>
  <Override PartName="/ppt/diagrams/colors69.xml" ContentType="application/vnd.openxmlformats-officedocument.drawingml.diagramColors+xml"/>
  <Override PartName="/ppt/diagrams/quickStyle69.xml" ContentType="application/vnd.openxmlformats-officedocument.drawingml.diagramStyle+xml"/>
  <Override PartName="/ppt/diagrams/layout69.xml" ContentType="application/vnd.openxmlformats-officedocument.drawingml.diagramLayout+xml"/>
  <Override PartName="/ppt/diagrams/colors71.xml" ContentType="application/vnd.openxmlformats-officedocument.drawingml.diagramColors+xml"/>
  <Override PartName="/ppt/diagrams/layout72.xml" ContentType="application/vnd.openxmlformats-officedocument.drawingml.diagramLayout+xml"/>
  <Override PartName="/ppt/diagrams/quickStyle72.xml" ContentType="application/vnd.openxmlformats-officedocument.drawingml.diagramStyle+xml"/>
  <Override PartName="/ppt/diagrams/layout75.xml" ContentType="application/vnd.openxmlformats-officedocument.drawingml.diagramLayout+xml"/>
  <Override PartName="/ppt/diagrams/colors74.xml" ContentType="application/vnd.openxmlformats-officedocument.drawingml.diagramColors+xml"/>
  <Override PartName="/ppt/diagrams/quickStyle74.xml" ContentType="application/vnd.openxmlformats-officedocument.drawingml.diagramStyle+xml"/>
  <Override PartName="/ppt/diagrams/layout74.xml" ContentType="application/vnd.openxmlformats-officedocument.drawingml.diagramLayout+xml"/>
  <Override PartName="/ppt/diagrams/colors73.xml" ContentType="application/vnd.openxmlformats-officedocument.drawingml.diagramColors+xml"/>
  <Override PartName="/ppt/diagrams/quickStyle73.xml" ContentType="application/vnd.openxmlformats-officedocument.drawingml.diagramStyle+xml"/>
  <Override PartName="/ppt/diagrams/layout73.xml" ContentType="application/vnd.openxmlformats-officedocument.drawingml.diagramLayout+xml"/>
  <Override PartName="/ppt/diagrams/colors72.xml" ContentType="application/vnd.openxmlformats-officedocument.drawingml.diagramColors+xml"/>
  <Override PartName="/ppt/diagrams/quickStyle68.xml" ContentType="application/vnd.openxmlformats-officedocument.drawingml.diagramStyle+xml"/>
  <Override PartName="/ppt/diagrams/layout67.xml" ContentType="application/vnd.openxmlformats-officedocument.drawingml.diagramLayout+xml"/>
  <Override PartName="/ppt/diagrams/colors57.xml" ContentType="application/vnd.openxmlformats-officedocument.drawingml.diagramColors+xml"/>
  <Override PartName="/ppt/diagrams/quickStyle9.xml" ContentType="application/vnd.openxmlformats-officedocument.drawingml.diagramStyle+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layout9.xml" ContentType="application/vnd.openxmlformats-officedocument.drawingml.diagramLayout+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colors27.xml" ContentType="application/vnd.openxmlformats-officedocument.drawingml.diagramColors+xml"/>
  <Override PartName="/ppt/diagrams/quickStyle27.xml" ContentType="application/vnd.openxmlformats-officedocument.drawingml.diagramStyle+xml"/>
  <Override PartName="/ppt/diagrams/layout27.xml" ContentType="application/vnd.openxmlformats-officedocument.drawingml.diagramLayout+xml"/>
  <Override PartName="/ppt/diagrams/layout10.xml" ContentType="application/vnd.openxmlformats-officedocument.drawingml.diagramLayout+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colors9.xml" ContentType="application/vnd.openxmlformats-officedocument.drawingml.diagramColors+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quickStyle33.xml" ContentType="application/vnd.openxmlformats-officedocument.drawingml.diagramStyle+xml"/>
  <Override PartName="/ppt/diagrams/colors33.xml" ContentType="application/vnd.openxmlformats-officedocument.drawingml.diagramColors+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colors7.xml" ContentType="application/vnd.openxmlformats-officedocument.drawingml.diagramColors+xml"/>
  <Override PartName="/ppt/diagrams/layout35.xml" ContentType="application/vnd.openxmlformats-officedocument.drawingml.diagramLayout+xml"/>
  <Override PartName="/ppt/diagrams/quickStyle35.xml" ContentType="application/vnd.openxmlformats-officedocument.drawingml.diagramStyle+xml"/>
  <Override PartName="/ppt/diagrams/layout33.xml" ContentType="application/vnd.openxmlformats-officedocument.drawingml.diagramLayout+xml"/>
  <Override PartName="/ppt/diagrams/layout8.xml" ContentType="application/vnd.openxmlformats-officedocument.drawingml.diagramLayout+xml"/>
  <Override PartName="/ppt/diagrams/colors32.xml" ContentType="application/vnd.openxmlformats-officedocument.drawingml.diagramColors+xml"/>
  <Override PartName="/ppt/diagrams/colors8.xml" ContentType="application/vnd.openxmlformats-officedocument.drawingml.diagramColors+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quickStyle8.xml" ContentType="application/vnd.openxmlformats-officedocument.drawingml.diagramStyle+xml"/>
  <Override PartName="/ppt/diagrams/layout32.xml" ContentType="application/vnd.openxmlformats-officedocument.drawingml.diagramLayout+xml"/>
  <Override PartName="/ppt/diagrams/quickStyle32.xml" ContentType="application/vnd.openxmlformats-officedocument.drawingml.diagramStyle+xml"/>
  <Override PartName="/ppt/diagrams/colors24.xml" ContentType="application/vnd.openxmlformats-officedocument.drawingml.diagramColors+xml"/>
  <Override PartName="/ppt/diagrams/quickStyle24.xml" ContentType="application/vnd.openxmlformats-officedocument.drawingml.diagramStyle+xml"/>
  <Override PartName="/ppt/diagrams/layout24.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layout12.xml" ContentType="application/vnd.openxmlformats-officedocument.drawingml.diagramLayout+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layout18.xml" ContentType="application/vnd.openxmlformats-officedocument.drawingml.diagramLayout+xml"/>
  <Override PartName="/ppt/diagrams/quickStyle18.xml" ContentType="application/vnd.openxmlformats-officedocument.drawingml.diagramStyle+xml"/>
  <Override PartName="/ppt/diagrams/layout16.xml" ContentType="application/vnd.openxmlformats-officedocument.drawingml.diagramLayout+xml"/>
  <Override PartName="/ppt/diagrams/quickStyle12.xml" ContentType="application/vnd.openxmlformats-officedocument.drawingml.diagramStyle+xml"/>
  <Override PartName="/ppt/diagrams/colors15.xml" ContentType="application/vnd.openxmlformats-officedocument.drawingml.diagramColors+xml"/>
  <Override PartName="/ppt/diagrams/quickStyle13.xml" ContentType="application/vnd.openxmlformats-officedocument.drawingml.diagramStyle+xml"/>
  <Override PartName="/ppt/diagrams/colors13.xml" ContentType="application/vnd.openxmlformats-officedocument.drawingml.diagramColors+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colors12.xml" ContentType="application/vnd.openxmlformats-officedocument.drawingml.diagramColors+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8.xml" ContentType="application/vnd.openxmlformats-officedocument.drawingml.diagramColors+xml"/>
  <Override PartName="/ppt/diagrams/colors11.xml" ContentType="application/vnd.openxmlformats-officedocument.drawingml.diagramColors+xml"/>
  <Override PartName="/ppt/diagrams/layout19.xml" ContentType="application/vnd.openxmlformats-officedocument.drawingml.diagramLayout+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colors10.xml" ContentType="application/vnd.openxmlformats-officedocument.drawingml.diagramColors+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quickStyle10.xml" ContentType="application/vnd.openxmlformats-officedocument.drawingml.diagramStyle+xml"/>
  <Override PartName="/ppt/diagrams/colors21.xml" ContentType="application/vnd.openxmlformats-officedocument.drawingml.diagramColors+xml"/>
  <Override PartName="/ppt/diagrams/quickStyle21.xml" ContentType="application/vnd.openxmlformats-officedocument.drawingml.diagramStyle+xml"/>
  <Override PartName="/ppt/diagrams/layout21.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quickStyle11.xml" ContentType="application/vnd.openxmlformats-officedocument.drawingml.diagramStyle+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layout11.xml" ContentType="application/vnd.openxmlformats-officedocument.drawingml.diagramLayout+xml"/>
  <Override PartName="/ppt/diagrams/colors35.xml" ContentType="application/vnd.openxmlformats-officedocument.drawingml.diagramColors+xml"/>
  <Override PartName="/ppt/diagrams/layout58.xml" ContentType="application/vnd.openxmlformats-officedocument.drawingml.diagramLayout+xml"/>
  <Override PartName="/ppt/diagrams/layout37.xml" ContentType="application/vnd.openxmlformats-officedocument.drawingml.diagramLayout+xml"/>
  <Override PartName="/ppt/diagrams/layout5.xml" ContentType="application/vnd.openxmlformats-officedocument.drawingml.diagramLayout+xml"/>
  <Override PartName="/ppt/diagrams/colors44.xml" ContentType="application/vnd.openxmlformats-officedocument.drawingml.diagramColors+xml"/>
  <Override PartName="/ppt/diagrams/quickStyle44.xml" ContentType="application/vnd.openxmlformats-officedocument.drawingml.diagramStyle+xml"/>
  <Override PartName="/ppt/diagrams/layout44.xml" ContentType="application/vnd.openxmlformats-officedocument.drawingml.diagramLayout+xml"/>
  <Override PartName="/ppt/diagrams/quickStyle5.xml" ContentType="application/vnd.openxmlformats-officedocument.drawingml.diagramStyle+xml"/>
  <Override PartName="/ppt/diagrams/colors43.xml" ContentType="application/vnd.openxmlformats-officedocument.drawingml.diagramColors+xml"/>
  <Override PartName="/ppt/diagrams/quickStyle43.xml" ContentType="application/vnd.openxmlformats-officedocument.drawingml.diagramStyle+xml"/>
  <Override PartName="/ppt/diagrams/layout43.xml" ContentType="application/vnd.openxmlformats-officedocument.drawingml.diagramLayout+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colors47.xml" ContentType="application/vnd.openxmlformats-officedocument.drawingml.diagramColors+xml"/>
  <Override PartName="/ppt/diagrams/quickStyle47.xml" ContentType="application/vnd.openxmlformats-officedocument.drawingml.diagramStyle+xml"/>
  <Override PartName="/ppt/diagrams/layout47.xml" ContentType="application/vnd.openxmlformats-officedocument.drawingml.diagramLayout+xml"/>
  <Override PartName="/ppt/diagrams/colors4.xml" ContentType="application/vnd.openxmlformats-officedocument.drawingml.diagramColors+xml"/>
  <Override PartName="/ppt/diagrams/colors46.xml" ContentType="application/vnd.openxmlformats-officedocument.drawingml.diagramColors+xml"/>
  <Override PartName="/ppt/diagrams/quickStyle46.xml" ContentType="application/vnd.openxmlformats-officedocument.drawingml.diagramStyle+xml"/>
  <Override PartName="/ppt/diagrams/layout46.xml" ContentType="application/vnd.openxmlformats-officedocument.drawingml.diagramLayout+xml"/>
  <Override PartName="/ppt/diagrams/colors5.xml" ContentType="application/vnd.openxmlformats-officedocument.drawingml.diagramColors+xml"/>
  <Override PartName="/ppt/diagrams/colors42.xml" ContentType="application/vnd.openxmlformats-officedocument.drawingml.diagramColors+xml"/>
  <Override PartName="/ppt/diagrams/quickStyle42.xml" ContentType="application/vnd.openxmlformats-officedocument.drawingml.diagramStyle+xml"/>
  <Override PartName="/ppt/diagrams/quickStyle39.xml" ContentType="application/vnd.openxmlformats-officedocument.drawingml.diagramStyle+xml"/>
  <Override PartName="/ppt/diagrams/layout39.xml" ContentType="application/vnd.openxmlformats-officedocument.drawingml.diagramLayout+xml"/>
  <Override PartName="/ppt/diagrams/colors6.xml" ContentType="application/vnd.openxmlformats-officedocument.drawingml.diagramColors+xml"/>
  <Override PartName="/ppt/diagrams/colors38.xml" ContentType="application/vnd.openxmlformats-officedocument.drawingml.diagramColors+xml"/>
  <Override PartName="/ppt/diagrams/quickStyle38.xml" ContentType="application/vnd.openxmlformats-officedocument.drawingml.diagramStyle+xml"/>
  <Override PartName="/ppt/diagrams/layout38.xml" ContentType="application/vnd.openxmlformats-officedocument.drawingml.diagramLayout+xml"/>
  <Override PartName="/ppt/diagrams/colors37.xml" ContentType="application/vnd.openxmlformats-officedocument.drawingml.diagramColors+xml"/>
  <Override PartName="/ppt/diagrams/quickStyle37.xml" ContentType="application/vnd.openxmlformats-officedocument.drawingml.diagramStyle+xml"/>
  <Override PartName="/ppt/diagrams/colors39.xml" ContentType="application/vnd.openxmlformats-officedocument.drawingml.diagramColors+xml"/>
  <Override PartName="/ppt/diagrams/quickStyle6.xml" ContentType="application/vnd.openxmlformats-officedocument.drawingml.diagramStyle+xml"/>
  <Override PartName="/ppt/diagrams/layout40.xml" ContentType="application/vnd.openxmlformats-officedocument.drawingml.diagramLayout+xml"/>
  <Override PartName="/ppt/diagrams/layout42.xml" ContentType="application/vnd.openxmlformats-officedocument.drawingml.diagramLayout+xml"/>
  <Override PartName="/ppt/diagrams/colors41.xml" ContentType="application/vnd.openxmlformats-officedocument.drawingml.diagramColors+xml"/>
  <Override PartName="/ppt/diagrams/quickStyle41.xml" ContentType="application/vnd.openxmlformats-officedocument.drawingml.diagramStyle+xml"/>
  <Override PartName="/ppt/diagrams/layout41.xml" ContentType="application/vnd.openxmlformats-officedocument.drawingml.diagramLayout+xml"/>
  <Override PartName="/ppt/diagrams/layout6.xml" ContentType="application/vnd.openxmlformats-officedocument.drawingml.diagramLayout+xml"/>
  <Override PartName="/ppt/diagrams/colors40.xml" ContentType="application/vnd.openxmlformats-officedocument.drawingml.diagramColors+xml"/>
  <Override PartName="/ppt/diagrams/quickStyle40.xml" ContentType="application/vnd.openxmlformats-officedocument.drawingml.diagramStyle+xml"/>
  <Override PartName="/ppt/diagrams/layout7.xml" ContentType="application/vnd.openxmlformats-officedocument.drawingml.diagramLayout+xml"/>
  <Override PartName="/ppt/diagrams/quickStyle4.xml" ContentType="application/vnd.openxmlformats-officedocument.drawingml.diagramStyle+xml"/>
  <Override PartName="/ppt/diagrams/quickStyle48.xml" ContentType="application/vnd.openxmlformats-officedocument.drawingml.diagramStyle+xml"/>
  <Override PartName="/ppt/diagrams/quickStyle2.xml" ContentType="application/vnd.openxmlformats-officedocument.drawingml.diagramStyle+xml"/>
  <Override PartName="/ppt/diagrams/colors55.xml" ContentType="application/vnd.openxmlformats-officedocument.drawingml.diagramColors+xml"/>
  <Override PartName="/ppt/diagrams/quickStyle55.xml" ContentType="application/vnd.openxmlformats-officedocument.drawingml.diagramStyle+xml"/>
  <Override PartName="/ppt/diagrams/layout55.xml" ContentType="application/vnd.openxmlformats-officedocument.drawingml.diagramLayout+xml"/>
  <Override PartName="/ppt/diagrams/colors2.xml" ContentType="application/vnd.openxmlformats-officedocument.drawingml.diagramColors+xml"/>
  <Override PartName="/ppt/diagrams/colors54.xml" ContentType="application/vnd.openxmlformats-officedocument.drawingml.diagramColors+xml"/>
  <Override PartName="/ppt/diagrams/quickStyle54.xml" ContentType="application/vnd.openxmlformats-officedocument.drawingml.diagramStyle+xml"/>
  <Override PartName="/ppt/diagrams/layout54.xml" ContentType="application/vnd.openxmlformats-officedocument.drawingml.diagramLayout+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layout36.xml" ContentType="application/vnd.openxmlformats-officedocument.drawingml.diagramLayout+xml"/>
  <Override PartName="/ppt/diagrams/quickStyle7.xml" ContentType="application/vnd.openxmlformats-officedocument.drawingml.diagramStyle+xml"/>
  <Override PartName="/ppt/diagrams/quickStyle36.xml" ContentType="application/vnd.openxmlformats-officedocument.drawingml.diagramStyle+xml"/>
  <Override PartName="/ppt/diagrams/colors36.xml" ContentType="application/vnd.openxmlformats-officedocument.drawingml.diagramColors+xml"/>
  <Override PartName="/ppt/diagrams/quickStyle57.xml" ContentType="application/vnd.openxmlformats-officedocument.drawingml.diagramStyle+xml"/>
  <Override PartName="/ppt/diagrams/layout57.xml" ContentType="application/vnd.openxmlformats-officedocument.drawingml.diagramLayout+xml"/>
  <Override PartName="/ppt/diagrams/layout2.xml" ContentType="application/vnd.openxmlformats-officedocument.drawingml.diagramLayout+xml"/>
  <Override PartName="/ppt/diagrams/layout48.xml" ContentType="application/vnd.openxmlformats-officedocument.drawingml.diagramLayout+xml"/>
  <Override PartName="/ppt/diagrams/colors53.xml" ContentType="application/vnd.openxmlformats-officedocument.drawingml.diagramColors+xml"/>
  <Override PartName="/ppt/diagrams/layout53.xml" ContentType="application/vnd.openxmlformats-officedocument.drawingml.diagramLayout+xml"/>
  <Override PartName="/ppt/diagrams/quickStyle50.xml" ContentType="application/vnd.openxmlformats-officedocument.drawingml.diagramStyle+xml"/>
  <Override PartName="/ppt/diagrams/layout50.xml" ContentType="application/vnd.openxmlformats-officedocument.drawingml.diagramLayout+xml"/>
  <Override PartName="/ppt/diagrams/colors49.xml" ContentType="application/vnd.openxmlformats-officedocument.drawingml.diagramColors+xml"/>
  <Override PartName="/ppt/diagrams/quickStyle49.xml" ContentType="application/vnd.openxmlformats-officedocument.drawingml.diagramStyle+xml"/>
  <Override PartName="/ppt/diagrams/layout49.xml" ContentType="application/vnd.openxmlformats-officedocument.drawingml.diagramLayout+xml"/>
  <Override PartName="/ppt/diagrams/layout4.xml" ContentType="application/vnd.openxmlformats-officedocument.drawingml.diagramLayout+xml"/>
  <Override PartName="/ppt/diagrams/colors48.xml" ContentType="application/vnd.openxmlformats-officedocument.drawingml.diagramColors+xml"/>
  <Override PartName="/ppt/diagrams/quickStyle53.xml" ContentType="application/vnd.openxmlformats-officedocument.drawingml.diagramStyle+xml"/>
  <Override PartName="/ppt/diagrams/colors50.xml" ContentType="application/vnd.openxmlformats-officedocument.drawingml.diagramColors+xml"/>
  <Override PartName="/ppt/diagrams/layout51.xml" ContentType="application/vnd.openxmlformats-officedocument.drawingml.diagramLayout+xml"/>
  <Override PartName="/ppt/diagrams/layout3.xml" ContentType="application/vnd.openxmlformats-officedocument.drawingml.diagramLayout+xml"/>
  <Override PartName="/ppt/diagrams/colors52.xml" ContentType="application/vnd.openxmlformats-officedocument.drawingml.diagramColors+xml"/>
  <Override PartName="/ppt/diagrams/quickStyle52.xml" ContentType="application/vnd.openxmlformats-officedocument.drawingml.diagramStyle+xml"/>
  <Override PartName="/ppt/diagrams/colors3.xml" ContentType="application/vnd.openxmlformats-officedocument.drawingml.diagramColors+xml"/>
  <Override PartName="/ppt/diagrams/quickStyle51.xml" ContentType="application/vnd.openxmlformats-officedocument.drawingml.diagramStyle+xml"/>
  <Override PartName="/ppt/diagrams/layout52.xml" ContentType="application/vnd.openxmlformats-officedocument.drawingml.diagramLayout+xml"/>
  <Override PartName="/ppt/diagrams/colors51.xml" ContentType="application/vnd.openxmlformats-officedocument.drawingml.diagramColors+xml"/>
  <Override PartName="/ppt/diagrams/quickStyle3.xml" ContentType="application/vnd.openxmlformats-officedocument.drawingml.diagram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diagrams/drawing42.xml" ContentType="application/vnd.ms-office.drawingml.diagramDrawing+xml"/>
  <Override PartName="/ppt/diagrams/drawing6.xml" ContentType="application/vnd.ms-office.drawingml.diagramDrawing+xml"/>
  <Override PartName="/ppt/diagrams/drawing18.xml" ContentType="application/vnd.ms-office.drawingml.diagramDrawing+xml"/>
  <Override PartName="/ppt/diagrams/drawing55.xml" ContentType="application/vnd.ms-office.drawingml.diagramDrawing+xml"/>
  <Override PartName="/ppt/diagrams/drawing49.xml" ContentType="application/vnd.ms-office.drawingml.diagramDrawing+xml"/>
  <Override PartName="/ppt/diagrams/drawing40.xml" ContentType="application/vnd.ms-office.drawingml.diagramDrawing+xml"/>
  <Override PartName="/ppt/diagrams/drawing33.xml" ContentType="application/vnd.ms-office.drawingml.diagramDrawing+xml"/>
  <Override PartName="/ppt/diagrams/drawing34.xml" ContentType="application/vnd.ms-office.drawingml.diagramDrawing+xml"/>
  <Override PartName="/ppt/diagrams/drawing19.xml" ContentType="application/vnd.ms-office.drawingml.diagramDrawing+xml"/>
  <Override PartName="/ppt/diagrams/drawing70.xml" ContentType="application/vnd.ms-office.drawingml.diagramDrawing+xml"/>
  <Override PartName="/ppt/diagrams/drawing61.xml" ContentType="application/vnd.ms-office.drawingml.diagramDrawing+xml"/>
  <Override PartName="/ppt/diagrams/drawing1.xml" ContentType="application/vnd.ms-office.drawingml.diagramDrawing+xml"/>
  <Override PartName="/ppt/diagrams/drawing29.xml" ContentType="application/vnd.ms-office.drawingml.diagramDrawing+xml"/>
  <Override PartName="/ppt/diagrams/drawing44.xml" ContentType="application/vnd.ms-office.drawingml.diagramDrawing+xml"/>
  <Override PartName="/ppt/diagrams/drawing45.xml" ContentType="application/vnd.ms-office.drawingml.diagramDrawing+xml"/>
  <Override PartName="/ppt/diagrams/drawing58.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25.xml" ContentType="application/vnd.ms-office.drawingml.diagramDrawing+xml"/>
  <Override PartName="/ppt/diagrams/drawing56.xml" ContentType="application/vnd.ms-office.drawingml.diagramDrawing+xml"/>
  <Override PartName="/ppt/diagrams/drawing75.xml" ContentType="application/vnd.ms-office.drawingml.diagramDrawing+xml"/>
  <Override PartName="/ppt/diagrams/drawing3.xml" ContentType="application/vnd.ms-office.drawingml.diagramDrawing+xml"/>
  <Override PartName="/ppt/diagrams/drawing16.xml" ContentType="application/vnd.ms-office.drawingml.diagramDrawing+xml"/>
  <Override PartName="/ppt/diagrams/drawing30.xml" ContentType="application/vnd.ms-office.drawingml.diagramDrawing+xml"/>
  <Override PartName="/ppt/diagrams/drawing59.xml" ContentType="application/vnd.ms-office.drawingml.diagramDrawing+xml"/>
  <Override PartName="/ppt/diagrams/drawing46.xml" ContentType="application/vnd.ms-office.drawingml.diagramDrawing+xml"/>
  <Override PartName="/ppt/diagrams/drawing71.xml" ContentType="application/vnd.ms-office.drawingml.diagramDrawing+xml"/>
  <Override PartName="/ppt/diagrams/drawing26.xml" ContentType="application/vnd.ms-office.drawingml.diagramDrawing+xml"/>
  <Override PartName="/ppt/diagrams/drawing2.xml" ContentType="application/vnd.ms-office.drawingml.diagramDrawing+xml"/>
  <Override PartName="/ppt/diagrams/drawing64.xml" ContentType="application/vnd.ms-office.drawingml.diagramDrawing+xml"/>
  <Override PartName="/ppt/diagrams/drawing76.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79.xml" ContentType="application/vnd.ms-office.drawingml.diagramDrawing+xml"/>
  <Override PartName="/ppt/diagrams/drawing68.xml" ContentType="application/vnd.ms-office.drawingml.diagramDrawing+xml"/>
  <Override PartName="/ppt/diagrams/drawing22.xml" ContentType="application/vnd.ms-office.drawingml.diagramDrawing+xml"/>
  <Override PartName="/ppt/diagrams/drawing38.xml" ContentType="application/vnd.ms-office.drawingml.diagramDrawing+xml"/>
  <Override PartName="/ppt/diagrams/drawing53.xml" ContentType="application/vnd.ms-office.drawingml.diagramDrawing+xml"/>
  <Override PartName="/ppt/diagrams/drawing73.xml" ContentType="application/vnd.ms-office.drawingml.diagramDrawing+xml"/>
  <Override PartName="/ppt/diagrams/drawing63.xml" ContentType="application/vnd.ms-office.drawingml.diagramDrawing+xml"/>
  <Override PartName="/ppt/diagrams/drawing37.xml" ContentType="application/vnd.ms-office.drawingml.diagramDrawing+xml"/>
  <Override PartName="/ppt/diagrams/drawing69.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80.xml" ContentType="application/vnd.ms-office.drawingml.diagramDrawing+xml"/>
  <Override PartName="/ppt/diagrams/drawing23.xml" ContentType="application/vnd.ms-office.drawingml.diagramDrawing+xml"/>
  <Override PartName="/ppt/diagrams/drawing24.xml" ContentType="application/vnd.ms-office.drawingml.diagramDrawing+xml"/>
  <Override PartName="/ppt/diagrams/drawing54.xml" ContentType="application/vnd.ms-office.drawingml.diagramDrawing+xml"/>
  <Override PartName="/ppt/diagrams/drawing39.xml" ContentType="application/vnd.ms-office.drawingml.diagramDrawing+xml"/>
  <Override PartName="/ppt/diagrams/drawing43.xml" ContentType="application/vnd.ms-office.drawingml.diagramDrawing+xml"/>
  <Override PartName="/ppt/diagrams/drawing57.xml" ContentType="application/vnd.ms-office.drawingml.diagramDrawing+xml"/>
  <Override PartName="/ppt/diagrams/drawing62.xml" ContentType="application/vnd.ms-office.drawingml.diagramDrawing+xml"/>
  <Override PartName="/ppt/diagrams/drawing41.xml" ContentType="application/vnd.ms-office.drawingml.diagramDrawing+xml"/>
  <Override PartName="/ppt/diagrams/drawing8.xml" ContentType="application/vnd.ms-office.drawingml.diagramDrawing+xml"/>
  <Override PartName="/ppt/diagrams/drawing77.xml" ContentType="application/vnd.ms-office.drawingml.diagramDrawing+xml"/>
  <Override PartName="/ppt/diagrams/drawing20.xml" ContentType="application/vnd.ms-office.drawingml.diagramDrawing+xml"/>
  <Override PartName="/ppt/diagrams/drawing35.xml" ContentType="application/vnd.ms-office.drawingml.diagramDrawing+xml"/>
  <Override PartName="/ppt/diagrams/drawing50.xml" ContentType="application/vnd.ms-office.drawingml.diagramDrawing+xml"/>
  <Override PartName="/ppt/diagrams/drawing74.xml" ContentType="application/vnd.ms-office.drawingml.diagramDrawing+xml"/>
  <Override PartName="/ppt/diagrams/drawing65.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7.xml" ContentType="application/vnd.ms-office.drawingml.diagramDrawing+xml"/>
  <Override PartName="/ppt/diagrams/drawing9.xml" ContentType="application/vnd.ms-office.drawingml.diagramDrawing+xml"/>
  <Override PartName="/ppt/diagrams/drawing78.xml" ContentType="application/vnd.ms-office.drawingml.diagramDrawing+xml"/>
  <Override PartName="/ppt/diagrams/drawing21.xml" ContentType="application/vnd.ms-office.drawingml.diagramDrawing+xml"/>
  <Override PartName="/ppt/diagrams/drawing51.xml" ContentType="application/vnd.ms-office.drawingml.diagramDrawing+xml"/>
  <Override PartName="/ppt/diagrams/drawing52.xml" ContentType="application/vnd.ms-office.drawingml.diagramDrawing+xml"/>
  <Override PartName="/ppt/diagrams/drawing36.xml" ContentType="application/vnd.ms-office.drawingml.diagramDrawing+xml"/>
  <Override PartName="/ppt/diagrams/drawing66.xml" ContentType="application/vnd.ms-office.drawingml.diagramDrawing+xml"/>
  <Override PartName="/ppt/diagrams/drawing28.xml" ContentType="application/vnd.ms-office.drawingml.diagramDrawing+xml"/>
  <Override PartName="/ppt/diagrams/drawing27.xml" ContentType="application/vnd.ms-office.drawingml.diagramDrawing+xml"/>
  <Override PartName="/ppt/diagrams/drawing17.xml" ContentType="application/vnd.ms-office.drawingml.diagramDrawing+xml"/>
  <Override PartName="/ppt/diagrams/drawing31.xml" ContentType="application/vnd.ms-office.drawingml.diagramDrawing+xml"/>
  <Override PartName="/ppt/diagrams/drawing32.xml" ContentType="application/vnd.ms-office.drawingml.diagramDrawing+xml"/>
  <Override PartName="/ppt/diagrams/drawing47.xml" ContentType="application/vnd.ms-office.drawingml.diagramDrawing+xml"/>
  <Override PartName="/ppt/diagrams/drawing48.xml" ContentType="application/vnd.ms-office.drawingml.diagramDrawing+xml"/>
  <Override PartName="/ppt/diagrams/drawing60.xml" ContentType="application/vnd.ms-office.drawingml.diagramDrawing+xml"/>
  <Override PartName="/ppt/diagrams/drawing72.xml" ContentType="application/vnd.ms-office.drawingml.diagramDrawing+xml"/>
  <Override PartName="/ppt/diagrams/drawing7.xml" ContentType="application/vnd.ms-office.drawingml.diagramDrawing+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65"/>
  </p:notesMasterIdLst>
  <p:handoutMasterIdLst>
    <p:handoutMasterId r:id="rId66"/>
  </p:handout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339" r:id="rId22"/>
    <p:sldId id="281" r:id="rId23"/>
    <p:sldId id="282" r:id="rId24"/>
    <p:sldId id="283" r:id="rId25"/>
    <p:sldId id="285" r:id="rId26"/>
    <p:sldId id="287" r:id="rId27"/>
    <p:sldId id="288" r:id="rId28"/>
    <p:sldId id="289" r:id="rId29"/>
    <p:sldId id="290" r:id="rId30"/>
    <p:sldId id="291" r:id="rId31"/>
    <p:sldId id="292" r:id="rId32"/>
    <p:sldId id="293" r:id="rId33"/>
    <p:sldId id="295" r:id="rId34"/>
    <p:sldId id="296" r:id="rId35"/>
    <p:sldId id="299" r:id="rId36"/>
    <p:sldId id="300" r:id="rId37"/>
    <p:sldId id="302" r:id="rId38"/>
    <p:sldId id="303" r:id="rId39"/>
    <p:sldId id="304" r:id="rId40"/>
    <p:sldId id="335" r:id="rId41"/>
    <p:sldId id="341" r:id="rId42"/>
    <p:sldId id="308" r:id="rId43"/>
    <p:sldId id="336"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4" r:id="rId57"/>
    <p:sldId id="326" r:id="rId58"/>
    <p:sldId id="328" r:id="rId59"/>
    <p:sldId id="337" r:id="rId60"/>
    <p:sldId id="332" r:id="rId61"/>
    <p:sldId id="333" r:id="rId62"/>
    <p:sldId id="334" r:id="rId63"/>
    <p:sldId id="338" r:id="rId64"/>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CC66"/>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6662" autoAdjust="0"/>
    <p:restoredTop sz="94660"/>
  </p:normalViewPr>
  <p:slideViewPr>
    <p:cSldViewPr>
      <p:cViewPr varScale="1">
        <p:scale>
          <a:sx n="64" d="100"/>
          <a:sy n="64" d="100"/>
        </p:scale>
        <p:origin x="-12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FFF3C9-0F2A-4186-B994-A86B192A58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2663F68-2804-4A06-83A8-AAB53083436B}">
      <dgm:prSet custT="1"/>
      <dgm:spPr>
        <a:solidFill>
          <a:srgbClr val="002060"/>
        </a:solidFill>
      </dgm:spPr>
      <dgm:t>
        <a:bodyPr/>
        <a:lstStyle/>
        <a:p>
          <a:pPr algn="ctr" rtl="0">
            <a:lnSpc>
              <a:spcPts val="5500"/>
            </a:lnSpc>
            <a:spcAft>
              <a:spcPts val="0"/>
            </a:spcAft>
          </a:pPr>
          <a:r>
            <a:rPr lang="en-US" sz="4400" b="1" smtClean="0"/>
            <a:t>TIẾP TỤC THỰC HIỆN ĐỀ ÁN </a:t>
          </a:r>
          <a:r>
            <a:rPr lang="en-US" sz="4000" b="1" smtClean="0">
              <a:solidFill>
                <a:srgbClr val="FFC000"/>
              </a:solidFill>
            </a:rPr>
            <a:t>ĐỔI MỚI CÔNG TÁC THÔNG TIN, TUYÊN TRUYỀN CỦA MẶT TRẬN TỔ QUỐC VIỆT NAM </a:t>
          </a:r>
          <a:endParaRPr lang="en-US" sz="4000" dirty="0">
            <a:solidFill>
              <a:srgbClr val="FFC000"/>
            </a:solidFill>
          </a:endParaRPr>
        </a:p>
      </dgm:t>
    </dgm:pt>
    <dgm:pt modelId="{EC1034C5-A9B4-40E6-8A0E-26ED6BA67DD8}" type="sibTrans" cxnId="{131C0A6D-A806-49D2-9183-881988289415}">
      <dgm:prSet/>
      <dgm:spPr/>
      <dgm:t>
        <a:bodyPr/>
        <a:lstStyle/>
        <a:p>
          <a:endParaRPr lang="en-US"/>
        </a:p>
      </dgm:t>
    </dgm:pt>
    <dgm:pt modelId="{537A110B-8240-4BA3-818E-788160E23847}" type="parTrans" cxnId="{131C0A6D-A806-49D2-9183-881988289415}">
      <dgm:prSet/>
      <dgm:spPr/>
      <dgm:t>
        <a:bodyPr/>
        <a:lstStyle/>
        <a:p>
          <a:endParaRPr lang="en-US"/>
        </a:p>
      </dgm:t>
    </dgm:pt>
    <dgm:pt modelId="{9B54870C-5588-4890-ADF2-E8F9F6F901E9}" type="pres">
      <dgm:prSet presAssocID="{DEFFF3C9-0F2A-4186-B994-A86B192A5880}" presName="linear" presStyleCnt="0">
        <dgm:presLayoutVars>
          <dgm:animLvl val="lvl"/>
          <dgm:resizeHandles val="exact"/>
        </dgm:presLayoutVars>
      </dgm:prSet>
      <dgm:spPr/>
      <dgm:t>
        <a:bodyPr/>
        <a:lstStyle/>
        <a:p>
          <a:endParaRPr lang="en-US"/>
        </a:p>
      </dgm:t>
    </dgm:pt>
    <dgm:pt modelId="{DA7A704C-E8CB-4C63-B531-84C466104FCA}" type="pres">
      <dgm:prSet presAssocID="{32663F68-2804-4A06-83A8-AAB53083436B}" presName="parentText" presStyleLbl="node1" presStyleIdx="0" presStyleCnt="1" custScaleY="385829">
        <dgm:presLayoutVars>
          <dgm:chMax val="0"/>
          <dgm:bulletEnabled val="1"/>
        </dgm:presLayoutVars>
      </dgm:prSet>
      <dgm:spPr/>
      <dgm:t>
        <a:bodyPr/>
        <a:lstStyle/>
        <a:p>
          <a:endParaRPr lang="en-US"/>
        </a:p>
      </dgm:t>
    </dgm:pt>
  </dgm:ptLst>
  <dgm:cxnLst>
    <dgm:cxn modelId="{131C0A6D-A806-49D2-9183-881988289415}" srcId="{DEFFF3C9-0F2A-4186-B994-A86B192A5880}" destId="{32663F68-2804-4A06-83A8-AAB53083436B}" srcOrd="0" destOrd="0" parTransId="{537A110B-8240-4BA3-818E-788160E23847}" sibTransId="{EC1034C5-A9B4-40E6-8A0E-26ED6BA67DD8}"/>
    <dgm:cxn modelId="{7E2A1937-7827-416B-9B02-66A8A3B4B7D1}" type="presOf" srcId="{32663F68-2804-4A06-83A8-AAB53083436B}" destId="{DA7A704C-E8CB-4C63-B531-84C466104FCA}" srcOrd="0" destOrd="0" presId="urn:microsoft.com/office/officeart/2005/8/layout/vList2"/>
    <dgm:cxn modelId="{6E8E67C5-32ED-4C33-82F8-FD7174FF24A3}" type="presOf" srcId="{DEFFF3C9-0F2A-4186-B994-A86B192A5880}" destId="{9B54870C-5588-4890-ADF2-E8F9F6F901E9}" srcOrd="0" destOrd="0" presId="urn:microsoft.com/office/officeart/2005/8/layout/vList2"/>
    <dgm:cxn modelId="{EDE28A4A-274C-4498-AA3F-39FAF9452DD5}" type="presParOf" srcId="{9B54870C-5588-4890-ADF2-E8F9F6F901E9}" destId="{DA7A704C-E8CB-4C63-B531-84C466104FC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58EA7F-B1A3-4A66-BFDB-C5FF4F1A7174}"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77D49879-478A-4DDC-9549-729C38C86B73}">
      <dgm:prSet custT="1"/>
      <dgm:spPr>
        <a:solidFill>
          <a:srgbClr val="002060"/>
        </a:solidFill>
      </dgm:spPr>
      <dgm:t>
        <a:bodyPr/>
        <a:lstStyle/>
        <a:p>
          <a:pPr algn="ctr" rtl="0"/>
          <a:endParaRPr lang="en-US" sz="3200" b="1" dirty="0" smtClean="0">
            <a:solidFill>
              <a:srgbClr val="FFC000"/>
            </a:solidFill>
          </a:endParaRPr>
        </a:p>
        <a:p>
          <a:pPr algn="ctr" rtl="0"/>
          <a:r>
            <a:rPr lang="en-US" sz="3200" b="1" dirty="0" smtClean="0">
              <a:solidFill>
                <a:schemeClr val="bg1"/>
              </a:solidFill>
            </a:rPr>
            <a:t>I. Tình hình triển khai thực hiện Đề án</a:t>
          </a:r>
          <a:r>
            <a:rPr lang="en-US" sz="2800" dirty="0" smtClean="0">
              <a:solidFill>
                <a:schemeClr val="bg1"/>
              </a:solidFill>
            </a:rPr>
            <a:t/>
          </a:r>
          <a:br>
            <a:rPr lang="en-US" sz="2800" dirty="0" smtClean="0">
              <a:solidFill>
                <a:schemeClr val="bg1"/>
              </a:solidFill>
            </a:rPr>
          </a:br>
          <a:endParaRPr lang="en-US" sz="2800" dirty="0">
            <a:solidFill>
              <a:schemeClr val="bg1"/>
            </a:solidFill>
          </a:endParaRPr>
        </a:p>
      </dgm:t>
    </dgm:pt>
    <dgm:pt modelId="{B36CAE27-F19C-4098-8963-9F589184586A}" type="parTrans" cxnId="{B300FAE5-9368-408E-BEBA-2738AE45CC28}">
      <dgm:prSet/>
      <dgm:spPr/>
      <dgm:t>
        <a:bodyPr/>
        <a:lstStyle/>
        <a:p>
          <a:endParaRPr lang="en-US"/>
        </a:p>
      </dgm:t>
    </dgm:pt>
    <dgm:pt modelId="{EA2F1E51-21C2-4D21-9F1F-A2E30C0DD212}" type="sibTrans" cxnId="{B300FAE5-9368-408E-BEBA-2738AE45CC28}">
      <dgm:prSet/>
      <dgm:spPr/>
      <dgm:t>
        <a:bodyPr/>
        <a:lstStyle/>
        <a:p>
          <a:endParaRPr lang="en-US"/>
        </a:p>
      </dgm:t>
    </dgm:pt>
    <dgm:pt modelId="{516ACE82-9C37-437C-8782-36245CEBE570}" type="pres">
      <dgm:prSet presAssocID="{EC58EA7F-B1A3-4A66-BFDB-C5FF4F1A7174}" presName="linear" presStyleCnt="0">
        <dgm:presLayoutVars>
          <dgm:animLvl val="lvl"/>
          <dgm:resizeHandles val="exact"/>
        </dgm:presLayoutVars>
      </dgm:prSet>
      <dgm:spPr/>
      <dgm:t>
        <a:bodyPr/>
        <a:lstStyle/>
        <a:p>
          <a:endParaRPr lang="en-US"/>
        </a:p>
      </dgm:t>
    </dgm:pt>
    <dgm:pt modelId="{B3B62770-D37A-4EC4-804A-9674E7E37ADF}" type="pres">
      <dgm:prSet presAssocID="{77D49879-478A-4DDC-9549-729C38C86B73}" presName="parentText" presStyleLbl="node1" presStyleIdx="0" presStyleCnt="1" custScaleY="183647">
        <dgm:presLayoutVars>
          <dgm:chMax val="0"/>
          <dgm:bulletEnabled val="1"/>
        </dgm:presLayoutVars>
      </dgm:prSet>
      <dgm:spPr/>
      <dgm:t>
        <a:bodyPr/>
        <a:lstStyle/>
        <a:p>
          <a:endParaRPr lang="en-US"/>
        </a:p>
      </dgm:t>
    </dgm:pt>
  </dgm:ptLst>
  <dgm:cxnLst>
    <dgm:cxn modelId="{B300FAE5-9368-408E-BEBA-2738AE45CC28}" srcId="{EC58EA7F-B1A3-4A66-BFDB-C5FF4F1A7174}" destId="{77D49879-478A-4DDC-9549-729C38C86B73}" srcOrd="0" destOrd="0" parTransId="{B36CAE27-F19C-4098-8963-9F589184586A}" sibTransId="{EA2F1E51-21C2-4D21-9F1F-A2E30C0DD212}"/>
    <dgm:cxn modelId="{A066C5C4-24C0-476B-964F-275CE60AFE11}" type="presOf" srcId="{EC58EA7F-B1A3-4A66-BFDB-C5FF4F1A7174}" destId="{516ACE82-9C37-437C-8782-36245CEBE570}" srcOrd="0" destOrd="0" presId="urn:microsoft.com/office/officeart/2005/8/layout/vList2"/>
    <dgm:cxn modelId="{66A9DE0E-4BC7-4D5B-8DEA-80DE2DFF6809}" type="presOf" srcId="{77D49879-478A-4DDC-9549-729C38C86B73}" destId="{B3B62770-D37A-4EC4-804A-9674E7E37ADF}" srcOrd="0" destOrd="0" presId="urn:microsoft.com/office/officeart/2005/8/layout/vList2"/>
    <dgm:cxn modelId="{FD5DCBB4-60EC-47E2-A33F-A4EF12D1E24B}" type="presParOf" srcId="{516ACE82-9C37-437C-8782-36245CEBE570}" destId="{B3B62770-D37A-4EC4-804A-9674E7E37AD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2B7174-8A7D-4414-B6B7-1378B58DD946}"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A1FEAAF-5E03-4D47-9369-BC629FA2FC20}">
      <dgm:prSet custT="1"/>
      <dgm:spPr>
        <a:solidFill>
          <a:srgbClr val="002060"/>
        </a:solidFill>
      </dgm:spPr>
      <dgm:t>
        <a:bodyPr/>
        <a:lstStyle/>
        <a:p>
          <a:pPr algn="ctr" rtl="0"/>
          <a:r>
            <a:rPr lang="en-US" sz="2800" b="1" dirty="0" smtClean="0"/>
            <a:t>Ở Trung ương</a:t>
          </a:r>
          <a:endParaRPr lang="en-US" sz="2800" dirty="0"/>
        </a:p>
      </dgm:t>
    </dgm:pt>
    <dgm:pt modelId="{C9D20671-4E53-4E0E-87BA-817ED8056AE3}" type="parTrans" cxnId="{17CA461E-7C2C-4094-9398-F89F5BDCE667}">
      <dgm:prSet/>
      <dgm:spPr/>
      <dgm:t>
        <a:bodyPr/>
        <a:lstStyle/>
        <a:p>
          <a:endParaRPr lang="en-US"/>
        </a:p>
      </dgm:t>
    </dgm:pt>
    <dgm:pt modelId="{45842DDF-375A-477D-A1B6-5A98076A99ED}" type="sibTrans" cxnId="{17CA461E-7C2C-4094-9398-F89F5BDCE667}">
      <dgm:prSet/>
      <dgm:spPr/>
      <dgm:t>
        <a:bodyPr/>
        <a:lstStyle/>
        <a:p>
          <a:endParaRPr lang="en-US"/>
        </a:p>
      </dgm:t>
    </dgm:pt>
    <dgm:pt modelId="{2F748ADB-AD6B-4A0F-9723-B610250FEDEA}">
      <dgm:prSet custT="1"/>
      <dgm:spPr>
        <a:solidFill>
          <a:srgbClr val="002060"/>
        </a:solidFill>
      </dgm:spPr>
      <dgm:t>
        <a:bodyPr/>
        <a:lstStyle/>
        <a:p>
          <a:pPr algn="just" rtl="0"/>
          <a:r>
            <a:rPr lang="en-US" sz="4300" dirty="0" smtClean="0">
              <a:solidFill>
                <a:srgbClr val="FFC000"/>
              </a:solidFill>
            </a:rPr>
            <a:t>     </a:t>
          </a:r>
          <a:r>
            <a:rPr lang="en-US" sz="2800" dirty="0" smtClean="0">
              <a:solidFill>
                <a:srgbClr val="FFC000"/>
              </a:solidFill>
            </a:rPr>
            <a:t>1. Ban Thường trực Ủy ban Trung ương </a:t>
          </a:r>
          <a:r>
            <a:rPr lang="en-US" sz="2800" dirty="0" err="1" smtClean="0">
              <a:solidFill>
                <a:srgbClr val="FFC000"/>
              </a:solidFill>
            </a:rPr>
            <a:t>MTTQ</a:t>
          </a:r>
          <a:r>
            <a:rPr lang="en-US" sz="2800" dirty="0" smtClean="0">
              <a:solidFill>
                <a:srgbClr val="FFC000"/>
              </a:solidFill>
            </a:rPr>
            <a:t> Việt Nam ban hành các văn bản hướng dẫn, </a:t>
          </a:r>
          <a:r>
            <a:rPr lang="en-US" sz="2800" dirty="0" err="1" smtClean="0">
              <a:solidFill>
                <a:srgbClr val="FFC000"/>
              </a:solidFill>
            </a:rPr>
            <a:t>đôn</a:t>
          </a:r>
          <a:r>
            <a:rPr lang="en-US" sz="2800" dirty="0" smtClean="0">
              <a:solidFill>
                <a:srgbClr val="FFC000"/>
              </a:solidFill>
            </a:rPr>
            <a:t> đốc, kiểm tra việc thực hiện Đề án</a:t>
          </a:r>
          <a:endParaRPr lang="en-US" sz="2800" dirty="0">
            <a:solidFill>
              <a:srgbClr val="FFC000"/>
            </a:solidFill>
          </a:endParaRPr>
        </a:p>
      </dgm:t>
    </dgm:pt>
    <dgm:pt modelId="{749666FC-B580-4B5A-9C14-FBA146E44100}" type="parTrans" cxnId="{8BFA1AD7-8749-482F-A7E5-80D1123D0C33}">
      <dgm:prSet/>
      <dgm:spPr/>
      <dgm:t>
        <a:bodyPr/>
        <a:lstStyle/>
        <a:p>
          <a:endParaRPr lang="en-US"/>
        </a:p>
      </dgm:t>
    </dgm:pt>
    <dgm:pt modelId="{0C65C82C-8259-4ED1-8F86-130DF6234630}" type="sibTrans" cxnId="{8BFA1AD7-8749-482F-A7E5-80D1123D0C33}">
      <dgm:prSet/>
      <dgm:spPr/>
      <dgm:t>
        <a:bodyPr/>
        <a:lstStyle/>
        <a:p>
          <a:endParaRPr lang="en-US"/>
        </a:p>
      </dgm:t>
    </dgm:pt>
    <dgm:pt modelId="{86E94775-238C-4B31-B3F0-8475042EDF41}">
      <dgm:prSet custT="1"/>
      <dgm:spPr>
        <a:solidFill>
          <a:srgbClr val="002060"/>
        </a:solidFill>
      </dgm:spPr>
      <dgm:t>
        <a:bodyPr/>
        <a:lstStyle/>
        <a:p>
          <a:pPr algn="just"/>
          <a:r>
            <a:rPr lang="en-US" sz="2800" dirty="0" smtClean="0">
              <a:solidFill>
                <a:srgbClr val="FFC000"/>
              </a:solidFill>
            </a:rPr>
            <a:t>- Ngày 17.12/2016 Ban Thường trực Ủy ban Trung ương </a:t>
          </a:r>
          <a:r>
            <a:rPr lang="en-US" sz="2800" dirty="0" err="1" smtClean="0">
              <a:solidFill>
                <a:srgbClr val="FFC000"/>
              </a:solidFill>
            </a:rPr>
            <a:t>MTTQ</a:t>
          </a:r>
          <a:r>
            <a:rPr lang="en-US" sz="2800" dirty="0" smtClean="0">
              <a:solidFill>
                <a:srgbClr val="FFC000"/>
              </a:solidFill>
            </a:rPr>
            <a:t> Việt Nam đã  tổ chức </a:t>
          </a:r>
          <a:r>
            <a:rPr lang="en-US" sz="2800" dirty="0" err="1" smtClean="0">
              <a:solidFill>
                <a:srgbClr val="FFC000"/>
              </a:solidFill>
            </a:rPr>
            <a:t>Tọa</a:t>
          </a:r>
          <a:r>
            <a:rPr lang="en-US" sz="2800" dirty="0" smtClean="0">
              <a:solidFill>
                <a:srgbClr val="FFC000"/>
              </a:solidFill>
            </a:rPr>
            <a:t> đàm khoa học “Nâng cao chất lượng công tác tập hợp ý kiến nguyện vọng của nhân dân”.</a:t>
          </a:r>
        </a:p>
      </dgm:t>
    </dgm:pt>
    <dgm:pt modelId="{3CE99D89-F0A7-46FA-A902-ED837A3EF44F}" type="parTrans" cxnId="{3D08F5F8-302F-4462-ADB9-BFF40EEE5B23}">
      <dgm:prSet/>
      <dgm:spPr/>
      <dgm:t>
        <a:bodyPr/>
        <a:lstStyle/>
        <a:p>
          <a:endParaRPr lang="en-US"/>
        </a:p>
      </dgm:t>
    </dgm:pt>
    <dgm:pt modelId="{D6A8BC7B-8B1A-44F0-8C0B-7BC41FAE07EE}" type="sibTrans" cxnId="{3D08F5F8-302F-4462-ADB9-BFF40EEE5B23}">
      <dgm:prSet/>
      <dgm:spPr/>
      <dgm:t>
        <a:bodyPr/>
        <a:lstStyle/>
        <a:p>
          <a:endParaRPr lang="en-US"/>
        </a:p>
      </dgm:t>
    </dgm:pt>
    <dgm:pt modelId="{2D071FCE-6762-4D2E-9683-B52C1B35C63C}">
      <dgm:prSet custT="1"/>
      <dgm:spPr>
        <a:solidFill>
          <a:srgbClr val="002060"/>
        </a:solidFill>
      </dgm:spPr>
      <dgm:t>
        <a:bodyPr/>
        <a:lstStyle/>
        <a:p>
          <a:pPr algn="just"/>
          <a:r>
            <a:rPr lang="en-US" sz="2800" dirty="0" smtClean="0">
              <a:solidFill>
                <a:srgbClr val="FFC000"/>
              </a:solidFill>
            </a:rPr>
            <a:t>- 9 tổ chức thành viên của Mặt trận ở Trung ương </a:t>
          </a:r>
          <a:endParaRPr lang="en-US" sz="2800" dirty="0">
            <a:solidFill>
              <a:srgbClr val="FFC000"/>
            </a:solidFill>
          </a:endParaRPr>
        </a:p>
      </dgm:t>
    </dgm:pt>
    <dgm:pt modelId="{3B4DC243-FCFD-42B1-829C-6EAF8B17173D}" type="parTrans" cxnId="{17366920-F276-4124-AA99-D581D0C44942}">
      <dgm:prSet/>
      <dgm:spPr/>
      <dgm:t>
        <a:bodyPr/>
        <a:lstStyle/>
        <a:p>
          <a:endParaRPr lang="en-US"/>
        </a:p>
      </dgm:t>
    </dgm:pt>
    <dgm:pt modelId="{3B659E4C-AF68-4A2D-93B0-D213B603684E}" type="sibTrans" cxnId="{17366920-F276-4124-AA99-D581D0C44942}">
      <dgm:prSet/>
      <dgm:spPr/>
      <dgm:t>
        <a:bodyPr/>
        <a:lstStyle/>
        <a:p>
          <a:endParaRPr lang="en-US"/>
        </a:p>
      </dgm:t>
    </dgm:pt>
    <dgm:pt modelId="{6619D4C4-A075-4733-A660-22D44A1A2123}" type="pres">
      <dgm:prSet presAssocID="{FE2B7174-8A7D-4414-B6B7-1378B58DD946}" presName="linear" presStyleCnt="0">
        <dgm:presLayoutVars>
          <dgm:animLvl val="lvl"/>
          <dgm:resizeHandles val="exact"/>
        </dgm:presLayoutVars>
      </dgm:prSet>
      <dgm:spPr/>
      <dgm:t>
        <a:bodyPr/>
        <a:lstStyle/>
        <a:p>
          <a:endParaRPr lang="en-US"/>
        </a:p>
      </dgm:t>
    </dgm:pt>
    <dgm:pt modelId="{AD72A568-BE9D-43FC-9C76-204605EB766D}" type="pres">
      <dgm:prSet presAssocID="{5A1FEAAF-5E03-4D47-9369-BC629FA2FC20}" presName="parentText" presStyleLbl="node1" presStyleIdx="0" presStyleCnt="4" custScaleY="60873" custLinFactY="-20913" custLinFactNeighborY="-100000">
        <dgm:presLayoutVars>
          <dgm:chMax val="0"/>
          <dgm:bulletEnabled val="1"/>
        </dgm:presLayoutVars>
      </dgm:prSet>
      <dgm:spPr/>
      <dgm:t>
        <a:bodyPr/>
        <a:lstStyle/>
        <a:p>
          <a:endParaRPr lang="en-US"/>
        </a:p>
      </dgm:t>
    </dgm:pt>
    <dgm:pt modelId="{56BE5C6E-4026-4BEC-9B45-6347AED53E92}" type="pres">
      <dgm:prSet presAssocID="{45842DDF-375A-477D-A1B6-5A98076A99ED}" presName="spacer" presStyleCnt="0"/>
      <dgm:spPr/>
    </dgm:pt>
    <dgm:pt modelId="{BC6E6495-D9DD-4C52-98DA-B1E743D93639}" type="pres">
      <dgm:prSet presAssocID="{2F748ADB-AD6B-4A0F-9723-B610250FEDEA}" presName="parentText" presStyleLbl="node1" presStyleIdx="1" presStyleCnt="4" custScaleY="138940" custLinFactNeighborY="-60448">
        <dgm:presLayoutVars>
          <dgm:chMax val="0"/>
          <dgm:bulletEnabled val="1"/>
        </dgm:presLayoutVars>
      </dgm:prSet>
      <dgm:spPr/>
      <dgm:t>
        <a:bodyPr/>
        <a:lstStyle/>
        <a:p>
          <a:endParaRPr lang="en-US"/>
        </a:p>
      </dgm:t>
    </dgm:pt>
    <dgm:pt modelId="{F02C7D40-492B-4D01-A430-6C0DFB2AB65D}" type="pres">
      <dgm:prSet presAssocID="{0C65C82C-8259-4ED1-8F86-130DF6234630}" presName="spacer" presStyleCnt="0"/>
      <dgm:spPr/>
    </dgm:pt>
    <dgm:pt modelId="{8ADC668E-08CD-4E85-8325-3D9DCFE11D18}" type="pres">
      <dgm:prSet presAssocID="{86E94775-238C-4B31-B3F0-8475042EDF41}" presName="parentText" presStyleLbl="node1" presStyleIdx="2" presStyleCnt="4" custScaleY="150180" custLinFactNeighborY="-56655">
        <dgm:presLayoutVars>
          <dgm:chMax val="0"/>
          <dgm:bulletEnabled val="1"/>
        </dgm:presLayoutVars>
      </dgm:prSet>
      <dgm:spPr/>
      <dgm:t>
        <a:bodyPr/>
        <a:lstStyle/>
        <a:p>
          <a:endParaRPr lang="en-US"/>
        </a:p>
      </dgm:t>
    </dgm:pt>
    <dgm:pt modelId="{3F0DBB4E-A233-44A3-B4C5-DF7744640F20}" type="pres">
      <dgm:prSet presAssocID="{D6A8BC7B-8B1A-44F0-8C0B-7BC41FAE07EE}" presName="spacer" presStyleCnt="0"/>
      <dgm:spPr/>
    </dgm:pt>
    <dgm:pt modelId="{344BBF2D-A088-4B4A-9251-470F810395B9}" type="pres">
      <dgm:prSet presAssocID="{2D071FCE-6762-4D2E-9683-B52C1B35C63C}" presName="parentText" presStyleLbl="node1" presStyleIdx="3" presStyleCnt="4" custScaleY="42058" custLinFactY="-1155" custLinFactNeighborX="361" custLinFactNeighborY="-100000">
        <dgm:presLayoutVars>
          <dgm:chMax val="0"/>
          <dgm:bulletEnabled val="1"/>
        </dgm:presLayoutVars>
      </dgm:prSet>
      <dgm:spPr/>
      <dgm:t>
        <a:bodyPr/>
        <a:lstStyle/>
        <a:p>
          <a:endParaRPr lang="en-US"/>
        </a:p>
      </dgm:t>
    </dgm:pt>
  </dgm:ptLst>
  <dgm:cxnLst>
    <dgm:cxn modelId="{40E99958-0E95-4642-9848-A77BD1433110}" type="presOf" srcId="{86E94775-238C-4B31-B3F0-8475042EDF41}" destId="{8ADC668E-08CD-4E85-8325-3D9DCFE11D18}" srcOrd="0" destOrd="0" presId="urn:microsoft.com/office/officeart/2005/8/layout/vList2"/>
    <dgm:cxn modelId="{17366920-F276-4124-AA99-D581D0C44942}" srcId="{FE2B7174-8A7D-4414-B6B7-1378B58DD946}" destId="{2D071FCE-6762-4D2E-9683-B52C1B35C63C}" srcOrd="3" destOrd="0" parTransId="{3B4DC243-FCFD-42B1-829C-6EAF8B17173D}" sibTransId="{3B659E4C-AF68-4A2D-93B0-D213B603684E}"/>
    <dgm:cxn modelId="{17CA461E-7C2C-4094-9398-F89F5BDCE667}" srcId="{FE2B7174-8A7D-4414-B6B7-1378B58DD946}" destId="{5A1FEAAF-5E03-4D47-9369-BC629FA2FC20}" srcOrd="0" destOrd="0" parTransId="{C9D20671-4E53-4E0E-87BA-817ED8056AE3}" sibTransId="{45842DDF-375A-477D-A1B6-5A98076A99ED}"/>
    <dgm:cxn modelId="{48BA91D5-BF77-471F-BF22-5943DDB6DB24}" type="presOf" srcId="{5A1FEAAF-5E03-4D47-9369-BC629FA2FC20}" destId="{AD72A568-BE9D-43FC-9C76-204605EB766D}" srcOrd="0" destOrd="0" presId="urn:microsoft.com/office/officeart/2005/8/layout/vList2"/>
    <dgm:cxn modelId="{3D08F5F8-302F-4462-ADB9-BFF40EEE5B23}" srcId="{FE2B7174-8A7D-4414-B6B7-1378B58DD946}" destId="{86E94775-238C-4B31-B3F0-8475042EDF41}" srcOrd="2" destOrd="0" parTransId="{3CE99D89-F0A7-46FA-A902-ED837A3EF44F}" sibTransId="{D6A8BC7B-8B1A-44F0-8C0B-7BC41FAE07EE}"/>
    <dgm:cxn modelId="{8BFA1AD7-8749-482F-A7E5-80D1123D0C33}" srcId="{FE2B7174-8A7D-4414-B6B7-1378B58DD946}" destId="{2F748ADB-AD6B-4A0F-9723-B610250FEDEA}" srcOrd="1" destOrd="0" parTransId="{749666FC-B580-4B5A-9C14-FBA146E44100}" sibTransId="{0C65C82C-8259-4ED1-8F86-130DF6234630}"/>
    <dgm:cxn modelId="{0438F9F7-9D3E-446E-B701-B1053829507B}" type="presOf" srcId="{2D071FCE-6762-4D2E-9683-B52C1B35C63C}" destId="{344BBF2D-A088-4B4A-9251-470F810395B9}" srcOrd="0" destOrd="0" presId="urn:microsoft.com/office/officeart/2005/8/layout/vList2"/>
    <dgm:cxn modelId="{7083EB7D-9441-45D4-94BF-027C156CC6FB}" type="presOf" srcId="{2F748ADB-AD6B-4A0F-9723-B610250FEDEA}" destId="{BC6E6495-D9DD-4C52-98DA-B1E743D93639}" srcOrd="0" destOrd="0" presId="urn:microsoft.com/office/officeart/2005/8/layout/vList2"/>
    <dgm:cxn modelId="{F19A3B19-8193-483B-BB28-D9345BC6C1B6}" type="presOf" srcId="{FE2B7174-8A7D-4414-B6B7-1378B58DD946}" destId="{6619D4C4-A075-4733-A660-22D44A1A2123}" srcOrd="0" destOrd="0" presId="urn:microsoft.com/office/officeart/2005/8/layout/vList2"/>
    <dgm:cxn modelId="{70FB3B5E-AFC8-4CCA-A3DB-AFC19358FF01}" type="presParOf" srcId="{6619D4C4-A075-4733-A660-22D44A1A2123}" destId="{AD72A568-BE9D-43FC-9C76-204605EB766D}" srcOrd="0" destOrd="0" presId="urn:microsoft.com/office/officeart/2005/8/layout/vList2"/>
    <dgm:cxn modelId="{DF7AE698-9091-48A3-8B9E-013F53E28CA1}" type="presParOf" srcId="{6619D4C4-A075-4733-A660-22D44A1A2123}" destId="{56BE5C6E-4026-4BEC-9B45-6347AED53E92}" srcOrd="1" destOrd="0" presId="urn:microsoft.com/office/officeart/2005/8/layout/vList2"/>
    <dgm:cxn modelId="{0CDE7319-5854-42EE-A7A5-BFF482F7D212}" type="presParOf" srcId="{6619D4C4-A075-4733-A660-22D44A1A2123}" destId="{BC6E6495-D9DD-4C52-98DA-B1E743D93639}" srcOrd="2" destOrd="0" presId="urn:microsoft.com/office/officeart/2005/8/layout/vList2"/>
    <dgm:cxn modelId="{9E0E97CD-44DB-4962-8938-1C1EB0BBA72F}" type="presParOf" srcId="{6619D4C4-A075-4733-A660-22D44A1A2123}" destId="{F02C7D40-492B-4D01-A430-6C0DFB2AB65D}" srcOrd="3" destOrd="0" presId="urn:microsoft.com/office/officeart/2005/8/layout/vList2"/>
    <dgm:cxn modelId="{75A83654-07FC-438B-A3D2-0DB4C34FFBA2}" type="presParOf" srcId="{6619D4C4-A075-4733-A660-22D44A1A2123}" destId="{8ADC668E-08CD-4E85-8325-3D9DCFE11D18}" srcOrd="4" destOrd="0" presId="urn:microsoft.com/office/officeart/2005/8/layout/vList2"/>
    <dgm:cxn modelId="{EF9428F8-7277-4D52-9CAB-D5025B20A58F}" type="presParOf" srcId="{6619D4C4-A075-4733-A660-22D44A1A2123}" destId="{3F0DBB4E-A233-44A3-B4C5-DF7744640F20}" srcOrd="5" destOrd="0" presId="urn:microsoft.com/office/officeart/2005/8/layout/vList2"/>
    <dgm:cxn modelId="{965D85ED-7F50-48C1-94A5-13EB633AC7C0}" type="presParOf" srcId="{6619D4C4-A075-4733-A660-22D44A1A2123}" destId="{344BBF2D-A088-4B4A-9251-470F810395B9}" srcOrd="6"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FEB89A-ACF8-4276-8578-DB49F0ABF41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8C3CAD18-DAA7-4D7F-AFA8-9A1F19585548}">
      <dgm:prSet custT="1"/>
      <dgm:spPr>
        <a:solidFill>
          <a:srgbClr val="002060"/>
        </a:solidFill>
      </dgm:spPr>
      <dgm:t>
        <a:bodyPr/>
        <a:lstStyle/>
        <a:p>
          <a:pPr algn="ctr" rtl="0"/>
          <a:endParaRPr lang="en-US" sz="1800" b="1" dirty="0" smtClean="0"/>
        </a:p>
        <a:p>
          <a:pPr algn="ctr" rtl="0"/>
          <a:r>
            <a:rPr lang="en-US" sz="3200" b="1" dirty="0" smtClean="0"/>
            <a:t>Ở địa phương</a:t>
          </a:r>
          <a:r>
            <a:rPr lang="en-US" sz="1800" dirty="0" smtClean="0"/>
            <a:t/>
          </a:r>
          <a:br>
            <a:rPr lang="en-US" sz="1800" dirty="0" smtClean="0"/>
          </a:br>
          <a:endParaRPr lang="en-US" sz="1800" dirty="0"/>
        </a:p>
      </dgm:t>
    </dgm:pt>
    <dgm:pt modelId="{C3F667CA-3151-4D1B-8A3A-01C752AF34F6}" type="parTrans" cxnId="{566FBB58-2B7D-4911-8152-90C0093FCC0D}">
      <dgm:prSet/>
      <dgm:spPr/>
      <dgm:t>
        <a:bodyPr/>
        <a:lstStyle/>
        <a:p>
          <a:endParaRPr lang="en-US"/>
        </a:p>
      </dgm:t>
    </dgm:pt>
    <dgm:pt modelId="{B4FD7B5A-6F82-421E-AFC3-F3AE67176369}" type="sibTrans" cxnId="{566FBB58-2B7D-4911-8152-90C0093FCC0D}">
      <dgm:prSet/>
      <dgm:spPr/>
      <dgm:t>
        <a:bodyPr/>
        <a:lstStyle/>
        <a:p>
          <a:endParaRPr lang="en-US"/>
        </a:p>
      </dgm:t>
    </dgm:pt>
    <dgm:pt modelId="{62A4AF01-6F9E-420F-8C79-9F2937530609}" type="pres">
      <dgm:prSet presAssocID="{ACFEB89A-ACF8-4276-8578-DB49F0ABF41D}" presName="linear" presStyleCnt="0">
        <dgm:presLayoutVars>
          <dgm:animLvl val="lvl"/>
          <dgm:resizeHandles val="exact"/>
        </dgm:presLayoutVars>
      </dgm:prSet>
      <dgm:spPr/>
      <dgm:t>
        <a:bodyPr/>
        <a:lstStyle/>
        <a:p>
          <a:endParaRPr lang="en-US"/>
        </a:p>
      </dgm:t>
    </dgm:pt>
    <dgm:pt modelId="{445F90E3-194E-45EA-9C23-3F988F945A33}" type="pres">
      <dgm:prSet presAssocID="{8C3CAD18-DAA7-4D7F-AFA8-9A1F19585548}" presName="parentText" presStyleLbl="node1" presStyleIdx="0" presStyleCnt="1">
        <dgm:presLayoutVars>
          <dgm:chMax val="0"/>
          <dgm:bulletEnabled val="1"/>
        </dgm:presLayoutVars>
      </dgm:prSet>
      <dgm:spPr/>
      <dgm:t>
        <a:bodyPr/>
        <a:lstStyle/>
        <a:p>
          <a:endParaRPr lang="en-US"/>
        </a:p>
      </dgm:t>
    </dgm:pt>
  </dgm:ptLst>
  <dgm:cxnLst>
    <dgm:cxn modelId="{566FBB58-2B7D-4911-8152-90C0093FCC0D}" srcId="{ACFEB89A-ACF8-4276-8578-DB49F0ABF41D}" destId="{8C3CAD18-DAA7-4D7F-AFA8-9A1F19585548}" srcOrd="0" destOrd="0" parTransId="{C3F667CA-3151-4D1B-8A3A-01C752AF34F6}" sibTransId="{B4FD7B5A-6F82-421E-AFC3-F3AE67176369}"/>
    <dgm:cxn modelId="{6C772DB9-420F-4A31-A0E3-66EB31205534}" type="presOf" srcId="{8C3CAD18-DAA7-4D7F-AFA8-9A1F19585548}" destId="{445F90E3-194E-45EA-9C23-3F988F945A33}" srcOrd="0" destOrd="0" presId="urn:microsoft.com/office/officeart/2005/8/layout/vList2"/>
    <dgm:cxn modelId="{5079830D-A484-4E3D-9486-E06AF4A9EB0E}" type="presOf" srcId="{ACFEB89A-ACF8-4276-8578-DB49F0ABF41D}" destId="{62A4AF01-6F9E-420F-8C79-9F2937530609}" srcOrd="0" destOrd="0" presId="urn:microsoft.com/office/officeart/2005/8/layout/vList2"/>
    <dgm:cxn modelId="{7D7A35B5-8D5C-4530-82BB-AEE990666008}" type="presParOf" srcId="{62A4AF01-6F9E-420F-8C79-9F2937530609}" destId="{445F90E3-194E-45EA-9C23-3F988F945A3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0EC759-A534-4FE7-A6C8-F1E9A8CDA0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EE0A1D2-7B22-439A-8DD8-C636A5D29EAD}">
      <dgm:prSet/>
      <dgm:spPr>
        <a:solidFill>
          <a:srgbClr val="002060"/>
        </a:solidFill>
      </dgm:spPr>
      <dgm:t>
        <a:bodyPr/>
        <a:lstStyle/>
        <a:p>
          <a:pPr algn="ctr" rtl="0"/>
          <a:r>
            <a:rPr lang="en-US" b="1" dirty="0" smtClean="0">
              <a:solidFill>
                <a:srgbClr val="FFC000"/>
              </a:solidFill>
            </a:rPr>
            <a:t>* Uỷ ban Mặt trận Tổ quốc Việt Nam các tỉnh, thành phố trực thuộc Trung ương:</a:t>
          </a:r>
          <a:endParaRPr lang="en-US" b="1" dirty="0">
            <a:solidFill>
              <a:srgbClr val="FFC000"/>
            </a:solidFill>
          </a:endParaRPr>
        </a:p>
      </dgm:t>
    </dgm:pt>
    <dgm:pt modelId="{C6BBC891-951A-413B-AEE0-68D4D974C1F5}" type="parTrans" cxnId="{4E49667F-9E8D-46CD-93F5-C273AB0C6FA0}">
      <dgm:prSet/>
      <dgm:spPr/>
      <dgm:t>
        <a:bodyPr/>
        <a:lstStyle/>
        <a:p>
          <a:endParaRPr lang="en-US"/>
        </a:p>
      </dgm:t>
    </dgm:pt>
    <dgm:pt modelId="{7523921D-3FEE-475C-82A3-9ABA5C418C4E}" type="sibTrans" cxnId="{4E49667F-9E8D-46CD-93F5-C273AB0C6FA0}">
      <dgm:prSet/>
      <dgm:spPr/>
      <dgm:t>
        <a:bodyPr/>
        <a:lstStyle/>
        <a:p>
          <a:endParaRPr lang="en-US"/>
        </a:p>
      </dgm:t>
    </dgm:pt>
    <dgm:pt modelId="{8447A8F1-1816-4131-BA29-EC5F6F954D6B}">
      <dgm:prSet/>
      <dgm:spPr>
        <a:solidFill>
          <a:srgbClr val="002060"/>
        </a:solidFill>
      </dgm:spPr>
      <dgm:t>
        <a:bodyPr/>
        <a:lstStyle/>
        <a:p>
          <a:pPr rtl="0"/>
          <a:r>
            <a:rPr lang="en-US" dirty="0" smtClean="0">
              <a:solidFill>
                <a:srgbClr val="FFC000"/>
              </a:solidFill>
            </a:rPr>
            <a:t>- 62/63 tỉnh ủy, thành ủy các tỉnh, thành phố đã có văn bản chỉ đạo việc triển khai thực hiện Đề án</a:t>
          </a:r>
          <a:endParaRPr lang="en-US" dirty="0">
            <a:solidFill>
              <a:srgbClr val="FFC000"/>
            </a:solidFill>
          </a:endParaRPr>
        </a:p>
      </dgm:t>
    </dgm:pt>
    <dgm:pt modelId="{03C2693C-9A22-4E78-B244-372C42C51519}" type="parTrans" cxnId="{E0F2CF9F-5D5E-4517-A852-7D4F8F650ADF}">
      <dgm:prSet/>
      <dgm:spPr/>
      <dgm:t>
        <a:bodyPr/>
        <a:lstStyle/>
        <a:p>
          <a:endParaRPr lang="en-US"/>
        </a:p>
      </dgm:t>
    </dgm:pt>
    <dgm:pt modelId="{F30DF573-5AC5-49BA-A5D8-F17686866E08}" type="sibTrans" cxnId="{E0F2CF9F-5D5E-4517-A852-7D4F8F650ADF}">
      <dgm:prSet/>
      <dgm:spPr/>
      <dgm:t>
        <a:bodyPr/>
        <a:lstStyle/>
        <a:p>
          <a:endParaRPr lang="en-US"/>
        </a:p>
      </dgm:t>
    </dgm:pt>
    <dgm:pt modelId="{6A5175E8-529F-4F64-A1CC-7B111AFBCAC1}">
      <dgm:prSet/>
      <dgm:spPr>
        <a:solidFill>
          <a:srgbClr val="002060"/>
        </a:solidFill>
      </dgm:spPr>
      <dgm:t>
        <a:bodyPr/>
        <a:lstStyle/>
        <a:p>
          <a:pPr rtl="0"/>
          <a:r>
            <a:rPr lang="en-US" dirty="0" smtClean="0">
              <a:solidFill>
                <a:srgbClr val="FFC000"/>
              </a:solidFill>
            </a:rPr>
            <a:t>- 62/63 Ban Thường trực Ủy ban </a:t>
          </a:r>
          <a:r>
            <a:rPr lang="en-US" dirty="0" err="1" smtClean="0">
              <a:solidFill>
                <a:srgbClr val="FFC000"/>
              </a:solidFill>
            </a:rPr>
            <a:t>MTTQ</a:t>
          </a:r>
          <a:r>
            <a:rPr lang="en-US" dirty="0" smtClean="0">
              <a:solidFill>
                <a:srgbClr val="FFC000"/>
              </a:solidFill>
            </a:rPr>
            <a:t> Việt Nam các tỉnh, thành phố đã xây dựng kế hoạch, hướng dẫn cụ thể  hóa các nội dung Đề án</a:t>
          </a:r>
          <a:endParaRPr lang="en-US" dirty="0">
            <a:solidFill>
              <a:srgbClr val="FFC000"/>
            </a:solidFill>
          </a:endParaRPr>
        </a:p>
      </dgm:t>
    </dgm:pt>
    <dgm:pt modelId="{DC23DA1B-C21C-4D54-ABCB-B0CB046702BD}" type="parTrans" cxnId="{328354A4-6FA7-42FD-85D1-63671C242482}">
      <dgm:prSet/>
      <dgm:spPr/>
      <dgm:t>
        <a:bodyPr/>
        <a:lstStyle/>
        <a:p>
          <a:endParaRPr lang="en-US"/>
        </a:p>
      </dgm:t>
    </dgm:pt>
    <dgm:pt modelId="{6AED8041-B91B-4F7E-9833-45597723F3D3}" type="sibTrans" cxnId="{328354A4-6FA7-42FD-85D1-63671C242482}">
      <dgm:prSet/>
      <dgm:spPr/>
      <dgm:t>
        <a:bodyPr/>
        <a:lstStyle/>
        <a:p>
          <a:endParaRPr lang="en-US"/>
        </a:p>
      </dgm:t>
    </dgm:pt>
    <dgm:pt modelId="{55C9C1AC-37E1-435D-AFA6-047BE1F20F4D}" type="pres">
      <dgm:prSet presAssocID="{2A0EC759-A534-4FE7-A6C8-F1E9A8CDA0ED}" presName="linear" presStyleCnt="0">
        <dgm:presLayoutVars>
          <dgm:animLvl val="lvl"/>
          <dgm:resizeHandles val="exact"/>
        </dgm:presLayoutVars>
      </dgm:prSet>
      <dgm:spPr/>
      <dgm:t>
        <a:bodyPr/>
        <a:lstStyle/>
        <a:p>
          <a:endParaRPr lang="en-US"/>
        </a:p>
      </dgm:t>
    </dgm:pt>
    <dgm:pt modelId="{8FBB3E03-1CAF-4AB7-86BB-C72FF0C0B366}" type="pres">
      <dgm:prSet presAssocID="{2EE0A1D2-7B22-439A-8DD8-C636A5D29EAD}" presName="parentText" presStyleLbl="node1" presStyleIdx="0" presStyleCnt="3">
        <dgm:presLayoutVars>
          <dgm:chMax val="0"/>
          <dgm:bulletEnabled val="1"/>
        </dgm:presLayoutVars>
      </dgm:prSet>
      <dgm:spPr/>
      <dgm:t>
        <a:bodyPr/>
        <a:lstStyle/>
        <a:p>
          <a:endParaRPr lang="en-US"/>
        </a:p>
      </dgm:t>
    </dgm:pt>
    <dgm:pt modelId="{372A1ABC-81C7-47B1-8C65-33A5178459B5}" type="pres">
      <dgm:prSet presAssocID="{7523921D-3FEE-475C-82A3-9ABA5C418C4E}" presName="spacer" presStyleCnt="0"/>
      <dgm:spPr/>
    </dgm:pt>
    <dgm:pt modelId="{B2A02A4A-6858-409B-9F5C-E73EAB02DC3C}" type="pres">
      <dgm:prSet presAssocID="{8447A8F1-1816-4131-BA29-EC5F6F954D6B}" presName="parentText" presStyleLbl="node1" presStyleIdx="1" presStyleCnt="3">
        <dgm:presLayoutVars>
          <dgm:chMax val="0"/>
          <dgm:bulletEnabled val="1"/>
        </dgm:presLayoutVars>
      </dgm:prSet>
      <dgm:spPr/>
      <dgm:t>
        <a:bodyPr/>
        <a:lstStyle/>
        <a:p>
          <a:endParaRPr lang="en-US"/>
        </a:p>
      </dgm:t>
    </dgm:pt>
    <dgm:pt modelId="{A9098FD7-5BCB-45E0-914F-7DA289881DBB}" type="pres">
      <dgm:prSet presAssocID="{F30DF573-5AC5-49BA-A5D8-F17686866E08}" presName="spacer" presStyleCnt="0"/>
      <dgm:spPr/>
    </dgm:pt>
    <dgm:pt modelId="{5C946317-8BD0-42C1-846C-B68CA39DFD53}" type="pres">
      <dgm:prSet presAssocID="{6A5175E8-529F-4F64-A1CC-7B111AFBCAC1}" presName="parentText" presStyleLbl="node1" presStyleIdx="2" presStyleCnt="3">
        <dgm:presLayoutVars>
          <dgm:chMax val="0"/>
          <dgm:bulletEnabled val="1"/>
        </dgm:presLayoutVars>
      </dgm:prSet>
      <dgm:spPr/>
      <dgm:t>
        <a:bodyPr/>
        <a:lstStyle/>
        <a:p>
          <a:endParaRPr lang="en-US"/>
        </a:p>
      </dgm:t>
    </dgm:pt>
  </dgm:ptLst>
  <dgm:cxnLst>
    <dgm:cxn modelId="{328354A4-6FA7-42FD-85D1-63671C242482}" srcId="{2A0EC759-A534-4FE7-A6C8-F1E9A8CDA0ED}" destId="{6A5175E8-529F-4F64-A1CC-7B111AFBCAC1}" srcOrd="2" destOrd="0" parTransId="{DC23DA1B-C21C-4D54-ABCB-B0CB046702BD}" sibTransId="{6AED8041-B91B-4F7E-9833-45597723F3D3}"/>
    <dgm:cxn modelId="{4A09CA07-BB78-4FCF-936F-7EA47CB3E5BB}" type="presOf" srcId="{2A0EC759-A534-4FE7-A6C8-F1E9A8CDA0ED}" destId="{55C9C1AC-37E1-435D-AFA6-047BE1F20F4D}" srcOrd="0" destOrd="0" presId="urn:microsoft.com/office/officeart/2005/8/layout/vList2"/>
    <dgm:cxn modelId="{3E66F9CD-6F0A-40D3-95A7-6997D48A8157}" type="presOf" srcId="{8447A8F1-1816-4131-BA29-EC5F6F954D6B}" destId="{B2A02A4A-6858-409B-9F5C-E73EAB02DC3C}" srcOrd="0" destOrd="0" presId="urn:microsoft.com/office/officeart/2005/8/layout/vList2"/>
    <dgm:cxn modelId="{7A59A8D9-71C0-4B33-89BD-00E65BAA8CC2}" type="presOf" srcId="{2EE0A1D2-7B22-439A-8DD8-C636A5D29EAD}" destId="{8FBB3E03-1CAF-4AB7-86BB-C72FF0C0B366}" srcOrd="0" destOrd="0" presId="urn:microsoft.com/office/officeart/2005/8/layout/vList2"/>
    <dgm:cxn modelId="{87D5B7B4-2A03-435D-B7D5-929BD975E606}" type="presOf" srcId="{6A5175E8-529F-4F64-A1CC-7B111AFBCAC1}" destId="{5C946317-8BD0-42C1-846C-B68CA39DFD53}" srcOrd="0" destOrd="0" presId="urn:microsoft.com/office/officeart/2005/8/layout/vList2"/>
    <dgm:cxn modelId="{E0F2CF9F-5D5E-4517-A852-7D4F8F650ADF}" srcId="{2A0EC759-A534-4FE7-A6C8-F1E9A8CDA0ED}" destId="{8447A8F1-1816-4131-BA29-EC5F6F954D6B}" srcOrd="1" destOrd="0" parTransId="{03C2693C-9A22-4E78-B244-372C42C51519}" sibTransId="{F30DF573-5AC5-49BA-A5D8-F17686866E08}"/>
    <dgm:cxn modelId="{4E49667F-9E8D-46CD-93F5-C273AB0C6FA0}" srcId="{2A0EC759-A534-4FE7-A6C8-F1E9A8CDA0ED}" destId="{2EE0A1D2-7B22-439A-8DD8-C636A5D29EAD}" srcOrd="0" destOrd="0" parTransId="{C6BBC891-951A-413B-AEE0-68D4D974C1F5}" sibTransId="{7523921D-3FEE-475C-82A3-9ABA5C418C4E}"/>
    <dgm:cxn modelId="{20722692-5C09-4CEE-A1F8-85FC855FFD30}" type="presParOf" srcId="{55C9C1AC-37E1-435D-AFA6-047BE1F20F4D}" destId="{8FBB3E03-1CAF-4AB7-86BB-C72FF0C0B366}" srcOrd="0" destOrd="0" presId="urn:microsoft.com/office/officeart/2005/8/layout/vList2"/>
    <dgm:cxn modelId="{87C014A4-1272-4501-832C-9DD035706BC4}" type="presParOf" srcId="{55C9C1AC-37E1-435D-AFA6-047BE1F20F4D}" destId="{372A1ABC-81C7-47B1-8C65-33A5178459B5}" srcOrd="1" destOrd="0" presId="urn:microsoft.com/office/officeart/2005/8/layout/vList2"/>
    <dgm:cxn modelId="{4D99E033-C22D-4A20-B92D-50A62589482F}" type="presParOf" srcId="{55C9C1AC-37E1-435D-AFA6-047BE1F20F4D}" destId="{B2A02A4A-6858-409B-9F5C-E73EAB02DC3C}" srcOrd="2" destOrd="0" presId="urn:microsoft.com/office/officeart/2005/8/layout/vList2"/>
    <dgm:cxn modelId="{3F093222-C5C0-4A64-BB7C-00ABE8FE4ADF}" type="presParOf" srcId="{55C9C1AC-37E1-435D-AFA6-047BE1F20F4D}" destId="{A9098FD7-5BCB-45E0-914F-7DA289881DBB}" srcOrd="3" destOrd="0" presId="urn:microsoft.com/office/officeart/2005/8/layout/vList2"/>
    <dgm:cxn modelId="{7392847A-BE7F-41D1-99A7-1ADCA1FEA492}" type="presParOf" srcId="{55C9C1AC-37E1-435D-AFA6-047BE1F20F4D}" destId="{5C946317-8BD0-42C1-846C-B68CA39DFD53}" srcOrd="4"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0131D5-D794-4643-8AE4-6C38C7A981C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A85961D-F015-4532-8C75-C3DB0CC13B10}">
      <dgm:prSet/>
      <dgm:spPr>
        <a:solidFill>
          <a:srgbClr val="002060"/>
        </a:solidFill>
      </dgm:spPr>
      <dgm:t>
        <a:bodyPr/>
        <a:lstStyle/>
        <a:p>
          <a:pPr algn="just" rtl="0"/>
          <a:r>
            <a:rPr lang="en-US" dirty="0" smtClean="0"/>
            <a:t>          </a:t>
          </a:r>
          <a:r>
            <a:rPr lang="en-US" dirty="0" smtClean="0">
              <a:solidFill>
                <a:srgbClr val="FFCC00"/>
              </a:solidFill>
            </a:rPr>
            <a:t>Tổ chức quán triệt công tác triển khai thực hiện Đề án 01 và Kế hoạch thực hiện của địa phương, đơn vị mình đến toàn thề cán bộ, công chức, viên chức của Mặt trận và các tổ chức thành viên Mặt trận ở địa phương </a:t>
          </a:r>
          <a:endParaRPr lang="en-US" dirty="0">
            <a:solidFill>
              <a:srgbClr val="FFCC00"/>
            </a:solidFill>
          </a:endParaRPr>
        </a:p>
      </dgm:t>
    </dgm:pt>
    <dgm:pt modelId="{C2C3CD68-03E5-49D1-A440-AC1EA31A38C2}" type="parTrans" cxnId="{6E361BF5-C2DF-4D45-8032-42F131E49709}">
      <dgm:prSet/>
      <dgm:spPr/>
      <dgm:t>
        <a:bodyPr/>
        <a:lstStyle/>
        <a:p>
          <a:endParaRPr lang="en-US"/>
        </a:p>
      </dgm:t>
    </dgm:pt>
    <dgm:pt modelId="{E7471E59-64E2-4DD5-8DF1-DDD1A42F5B88}" type="sibTrans" cxnId="{6E361BF5-C2DF-4D45-8032-42F131E49709}">
      <dgm:prSet/>
      <dgm:spPr/>
      <dgm:t>
        <a:bodyPr/>
        <a:lstStyle/>
        <a:p>
          <a:endParaRPr lang="en-US"/>
        </a:p>
      </dgm:t>
    </dgm:pt>
    <dgm:pt modelId="{E4098D2A-D592-4A20-8CC6-457884D8B937}">
      <dgm:prSet/>
      <dgm:spPr>
        <a:solidFill>
          <a:srgbClr val="002060"/>
        </a:solidFill>
      </dgm:spPr>
      <dgm:t>
        <a:bodyPr/>
        <a:lstStyle/>
        <a:p>
          <a:pPr rtl="0"/>
          <a:r>
            <a:rPr lang="en-US" dirty="0" smtClean="0"/>
            <a:t>         </a:t>
          </a:r>
          <a:r>
            <a:rPr lang="en-US" dirty="0" smtClean="0">
              <a:solidFill>
                <a:srgbClr val="FFCC00"/>
              </a:solidFill>
            </a:rPr>
            <a:t>Xây dựng quy chế phối hợp với các tổ chức chính trị xã hội quy định việc tập hợp ý kiến, kiến nghị </a:t>
          </a:r>
          <a:r>
            <a:rPr lang="en-US" i="1" dirty="0" smtClean="0">
              <a:solidFill>
                <a:srgbClr val="FFCC00"/>
              </a:solidFill>
            </a:rPr>
            <a:t>của</a:t>
          </a:r>
          <a:r>
            <a:rPr lang="en-US" dirty="0" smtClean="0">
              <a:solidFill>
                <a:srgbClr val="FFCC00"/>
              </a:solidFill>
            </a:rPr>
            <a:t> hội viên, đoàn viên và Nhân dân để phản ánh với Đảng, Nhà nước.</a:t>
          </a:r>
          <a:endParaRPr lang="en-US" dirty="0">
            <a:solidFill>
              <a:srgbClr val="FFCC00"/>
            </a:solidFill>
          </a:endParaRPr>
        </a:p>
      </dgm:t>
    </dgm:pt>
    <dgm:pt modelId="{B78796E8-CFAE-425B-AA26-8979E7E677E5}" type="parTrans" cxnId="{5D97DB32-890F-4CA0-9D7F-A66176D528D0}">
      <dgm:prSet/>
      <dgm:spPr/>
      <dgm:t>
        <a:bodyPr/>
        <a:lstStyle/>
        <a:p>
          <a:endParaRPr lang="en-US"/>
        </a:p>
      </dgm:t>
    </dgm:pt>
    <dgm:pt modelId="{3025D238-F9C0-47A0-8762-261F02CDC44C}" type="sibTrans" cxnId="{5D97DB32-890F-4CA0-9D7F-A66176D528D0}">
      <dgm:prSet/>
      <dgm:spPr/>
      <dgm:t>
        <a:bodyPr/>
        <a:lstStyle/>
        <a:p>
          <a:endParaRPr lang="en-US"/>
        </a:p>
      </dgm:t>
    </dgm:pt>
    <dgm:pt modelId="{4B04144C-5173-4ADD-93B1-27A44BCC092C}" type="pres">
      <dgm:prSet presAssocID="{E20131D5-D794-4643-8AE4-6C38C7A981CD}" presName="linear" presStyleCnt="0">
        <dgm:presLayoutVars>
          <dgm:animLvl val="lvl"/>
          <dgm:resizeHandles val="exact"/>
        </dgm:presLayoutVars>
      </dgm:prSet>
      <dgm:spPr/>
      <dgm:t>
        <a:bodyPr/>
        <a:lstStyle/>
        <a:p>
          <a:endParaRPr lang="en-US"/>
        </a:p>
      </dgm:t>
    </dgm:pt>
    <dgm:pt modelId="{E77F804D-1C4C-4DFC-B2B2-C2E5484FA556}" type="pres">
      <dgm:prSet presAssocID="{5A85961D-F015-4532-8C75-C3DB0CC13B10}" presName="parentText" presStyleLbl="node1" presStyleIdx="0" presStyleCnt="2">
        <dgm:presLayoutVars>
          <dgm:chMax val="0"/>
          <dgm:bulletEnabled val="1"/>
        </dgm:presLayoutVars>
      </dgm:prSet>
      <dgm:spPr/>
      <dgm:t>
        <a:bodyPr/>
        <a:lstStyle/>
        <a:p>
          <a:endParaRPr lang="en-US"/>
        </a:p>
      </dgm:t>
    </dgm:pt>
    <dgm:pt modelId="{63EB58A6-75BC-46BB-8427-ACABB99F41EE}" type="pres">
      <dgm:prSet presAssocID="{E7471E59-64E2-4DD5-8DF1-DDD1A42F5B88}" presName="spacer" presStyleCnt="0"/>
      <dgm:spPr/>
    </dgm:pt>
    <dgm:pt modelId="{0EF6BCFE-72F2-432F-ADD2-A195F8E83F59}" type="pres">
      <dgm:prSet presAssocID="{E4098D2A-D592-4A20-8CC6-457884D8B937}" presName="parentText" presStyleLbl="node1" presStyleIdx="1" presStyleCnt="2">
        <dgm:presLayoutVars>
          <dgm:chMax val="0"/>
          <dgm:bulletEnabled val="1"/>
        </dgm:presLayoutVars>
      </dgm:prSet>
      <dgm:spPr/>
      <dgm:t>
        <a:bodyPr/>
        <a:lstStyle/>
        <a:p>
          <a:endParaRPr lang="en-US"/>
        </a:p>
      </dgm:t>
    </dgm:pt>
  </dgm:ptLst>
  <dgm:cxnLst>
    <dgm:cxn modelId="{5D97DB32-890F-4CA0-9D7F-A66176D528D0}" srcId="{E20131D5-D794-4643-8AE4-6C38C7A981CD}" destId="{E4098D2A-D592-4A20-8CC6-457884D8B937}" srcOrd="1" destOrd="0" parTransId="{B78796E8-CFAE-425B-AA26-8979E7E677E5}" sibTransId="{3025D238-F9C0-47A0-8762-261F02CDC44C}"/>
    <dgm:cxn modelId="{BCA3109B-1237-4501-A750-BB2E06503C79}" type="presOf" srcId="{E20131D5-D794-4643-8AE4-6C38C7A981CD}" destId="{4B04144C-5173-4ADD-93B1-27A44BCC092C}" srcOrd="0" destOrd="0" presId="urn:microsoft.com/office/officeart/2005/8/layout/vList2"/>
    <dgm:cxn modelId="{6E361BF5-C2DF-4D45-8032-42F131E49709}" srcId="{E20131D5-D794-4643-8AE4-6C38C7A981CD}" destId="{5A85961D-F015-4532-8C75-C3DB0CC13B10}" srcOrd="0" destOrd="0" parTransId="{C2C3CD68-03E5-49D1-A440-AC1EA31A38C2}" sibTransId="{E7471E59-64E2-4DD5-8DF1-DDD1A42F5B88}"/>
    <dgm:cxn modelId="{F56A9362-CF00-4E87-A16C-78AB2FFA397E}" type="presOf" srcId="{5A85961D-F015-4532-8C75-C3DB0CC13B10}" destId="{E77F804D-1C4C-4DFC-B2B2-C2E5484FA556}" srcOrd="0" destOrd="0" presId="urn:microsoft.com/office/officeart/2005/8/layout/vList2"/>
    <dgm:cxn modelId="{CC850669-FFDA-42A4-BA3F-B66320F25C3E}" type="presOf" srcId="{E4098D2A-D592-4A20-8CC6-457884D8B937}" destId="{0EF6BCFE-72F2-432F-ADD2-A195F8E83F59}" srcOrd="0" destOrd="0" presId="urn:microsoft.com/office/officeart/2005/8/layout/vList2"/>
    <dgm:cxn modelId="{208BEE56-320E-4961-A281-FB8AC30D9B21}" type="presParOf" srcId="{4B04144C-5173-4ADD-93B1-27A44BCC092C}" destId="{E77F804D-1C4C-4DFC-B2B2-C2E5484FA556}" srcOrd="0" destOrd="0" presId="urn:microsoft.com/office/officeart/2005/8/layout/vList2"/>
    <dgm:cxn modelId="{3766304C-8B2C-42DF-926F-25ADFED9705B}" type="presParOf" srcId="{4B04144C-5173-4ADD-93B1-27A44BCC092C}" destId="{63EB58A6-75BC-46BB-8427-ACABB99F41EE}" srcOrd="1" destOrd="0" presId="urn:microsoft.com/office/officeart/2005/8/layout/vList2"/>
    <dgm:cxn modelId="{C965C748-6798-4DC3-A52C-40478C65D775}" type="presParOf" srcId="{4B04144C-5173-4ADD-93B1-27A44BCC092C}" destId="{0EF6BCFE-72F2-432F-ADD2-A195F8E83F59}"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5168C7-8181-489A-A83D-F9B0756A9723}"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FE08A42-07A6-400F-B953-6839D0A5BFB9}">
      <dgm:prSet/>
      <dgm:spPr>
        <a:solidFill>
          <a:srgbClr val="002060"/>
        </a:solidFill>
      </dgm:spPr>
      <dgm:t>
        <a:bodyPr/>
        <a:lstStyle/>
        <a:p>
          <a:pPr algn="ctr" rtl="0"/>
          <a:r>
            <a:rPr lang="nl-NL" b="1" dirty="0" smtClean="0"/>
            <a:t>Các tổ chức thành viên của Ủy Ban MTTQVN cấp tỉnh</a:t>
          </a:r>
          <a:endParaRPr lang="en-US" dirty="0"/>
        </a:p>
      </dgm:t>
    </dgm:pt>
    <dgm:pt modelId="{CC0103C5-0FBE-422D-8C56-ABF973479EE9}" type="parTrans" cxnId="{EE4DD51A-889A-4078-B84C-99E49E78F1B1}">
      <dgm:prSet/>
      <dgm:spPr/>
      <dgm:t>
        <a:bodyPr/>
        <a:lstStyle/>
        <a:p>
          <a:endParaRPr lang="en-US"/>
        </a:p>
      </dgm:t>
    </dgm:pt>
    <dgm:pt modelId="{31B8E689-7BF3-41F6-A1E5-728BE870197E}" type="sibTrans" cxnId="{EE4DD51A-889A-4078-B84C-99E49E78F1B1}">
      <dgm:prSet/>
      <dgm:spPr/>
      <dgm:t>
        <a:bodyPr/>
        <a:lstStyle/>
        <a:p>
          <a:endParaRPr lang="en-US"/>
        </a:p>
      </dgm:t>
    </dgm:pt>
    <dgm:pt modelId="{B906D33D-A26E-4A7A-BF11-C17CA0A93AF5}" type="pres">
      <dgm:prSet presAssocID="{9D5168C7-8181-489A-A83D-F9B0756A9723}" presName="linear" presStyleCnt="0">
        <dgm:presLayoutVars>
          <dgm:animLvl val="lvl"/>
          <dgm:resizeHandles val="exact"/>
        </dgm:presLayoutVars>
      </dgm:prSet>
      <dgm:spPr/>
      <dgm:t>
        <a:bodyPr/>
        <a:lstStyle/>
        <a:p>
          <a:endParaRPr lang="en-US"/>
        </a:p>
      </dgm:t>
    </dgm:pt>
    <dgm:pt modelId="{B266DEC8-02FB-4DDC-AC85-313EBD1AF4B9}" type="pres">
      <dgm:prSet presAssocID="{5FE08A42-07A6-400F-B953-6839D0A5BFB9}" presName="parentText" presStyleLbl="node1" presStyleIdx="0" presStyleCnt="1" custScaleY="156013">
        <dgm:presLayoutVars>
          <dgm:chMax val="0"/>
          <dgm:bulletEnabled val="1"/>
        </dgm:presLayoutVars>
      </dgm:prSet>
      <dgm:spPr/>
      <dgm:t>
        <a:bodyPr/>
        <a:lstStyle/>
        <a:p>
          <a:endParaRPr lang="en-US"/>
        </a:p>
      </dgm:t>
    </dgm:pt>
  </dgm:ptLst>
  <dgm:cxnLst>
    <dgm:cxn modelId="{CC57C38A-B088-4809-B48A-D341155DA88C}" type="presOf" srcId="{9D5168C7-8181-489A-A83D-F9B0756A9723}" destId="{B906D33D-A26E-4A7A-BF11-C17CA0A93AF5}" srcOrd="0" destOrd="0" presId="urn:microsoft.com/office/officeart/2005/8/layout/vList2"/>
    <dgm:cxn modelId="{EE4DD51A-889A-4078-B84C-99E49E78F1B1}" srcId="{9D5168C7-8181-489A-A83D-F9B0756A9723}" destId="{5FE08A42-07A6-400F-B953-6839D0A5BFB9}" srcOrd="0" destOrd="0" parTransId="{CC0103C5-0FBE-422D-8C56-ABF973479EE9}" sibTransId="{31B8E689-7BF3-41F6-A1E5-728BE870197E}"/>
    <dgm:cxn modelId="{26D57EC0-C4DD-4B09-91C9-D31553F4AFE4}" type="presOf" srcId="{5FE08A42-07A6-400F-B953-6839D0A5BFB9}" destId="{B266DEC8-02FB-4DDC-AC85-313EBD1AF4B9}" srcOrd="0" destOrd="0" presId="urn:microsoft.com/office/officeart/2005/8/layout/vList2"/>
    <dgm:cxn modelId="{25FF747B-8177-4CD9-A453-2E371A852BC9}" type="presParOf" srcId="{B906D33D-A26E-4A7A-BF11-C17CA0A93AF5}" destId="{B266DEC8-02FB-4DDC-AC85-313EBD1AF4B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7A20E2-9791-43D6-A999-285EC3B6B9C4}"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2EDC4085-7ED7-4F4D-9E4D-77FC061C8BAF}">
      <dgm:prSet/>
      <dgm:spPr>
        <a:solidFill>
          <a:srgbClr val="002060"/>
        </a:solidFill>
      </dgm:spPr>
      <dgm:t>
        <a:bodyPr/>
        <a:lstStyle/>
        <a:p>
          <a:pPr algn="just" rtl="0"/>
          <a:r>
            <a:rPr lang="nl-NL" dirty="0" smtClean="0">
              <a:solidFill>
                <a:srgbClr val="FFCC66"/>
              </a:solidFill>
            </a:rPr>
            <a:t>- Củng cố Ban Tuyên giáo và hướng dẫn các đoàn thể chính trị xã hội cấp huyện, thành phố thành lập bộ phận thu thập ý kiến, nguyện vọng của đoàn viên, hội viên và nhân dân theo Quy định số 282-QĐ/TW, ngày 01/4/2015 của Ban Bí thư Trung ương Đảng quy định “Về chức năng, nhiệm vụ, tổ chức bộ máy, biên chế cơ quan chuyên trách, tham mưu, giúp việc Uỷ ban  Mặt trận Tổ quốc Việt Nam và các đoàn thể chính trị - xã hội cấp tỉnh và cấp huyện”.</a:t>
          </a:r>
          <a:endParaRPr lang="en-US" dirty="0">
            <a:solidFill>
              <a:srgbClr val="FFCC66"/>
            </a:solidFill>
          </a:endParaRPr>
        </a:p>
      </dgm:t>
    </dgm:pt>
    <dgm:pt modelId="{2ACB5D6D-5912-4C9C-AA4B-B8855879A515}" type="parTrans" cxnId="{81F2D94B-CFE2-4EDA-B04B-7D3F490756B3}">
      <dgm:prSet/>
      <dgm:spPr/>
      <dgm:t>
        <a:bodyPr/>
        <a:lstStyle/>
        <a:p>
          <a:endParaRPr lang="en-US"/>
        </a:p>
      </dgm:t>
    </dgm:pt>
    <dgm:pt modelId="{EB751DC9-8B9E-4D62-A8B5-EAD658E8961F}" type="sibTrans" cxnId="{81F2D94B-CFE2-4EDA-B04B-7D3F490756B3}">
      <dgm:prSet/>
      <dgm:spPr/>
      <dgm:t>
        <a:bodyPr/>
        <a:lstStyle/>
        <a:p>
          <a:endParaRPr lang="en-US"/>
        </a:p>
      </dgm:t>
    </dgm:pt>
    <dgm:pt modelId="{B2222F5F-9DD0-4B6C-8610-40460326F527}" type="pres">
      <dgm:prSet presAssocID="{637A20E2-9791-43D6-A999-285EC3B6B9C4}" presName="linear" presStyleCnt="0">
        <dgm:presLayoutVars>
          <dgm:animLvl val="lvl"/>
          <dgm:resizeHandles val="exact"/>
        </dgm:presLayoutVars>
      </dgm:prSet>
      <dgm:spPr/>
      <dgm:t>
        <a:bodyPr/>
        <a:lstStyle/>
        <a:p>
          <a:endParaRPr lang="en-US"/>
        </a:p>
      </dgm:t>
    </dgm:pt>
    <dgm:pt modelId="{D7EDD4EB-DB69-47BE-846D-A197C58DD7D6}" type="pres">
      <dgm:prSet presAssocID="{2EDC4085-7ED7-4F4D-9E4D-77FC061C8BAF}" presName="parentText" presStyleLbl="node1" presStyleIdx="0" presStyleCnt="1">
        <dgm:presLayoutVars>
          <dgm:chMax val="0"/>
          <dgm:bulletEnabled val="1"/>
        </dgm:presLayoutVars>
      </dgm:prSet>
      <dgm:spPr/>
      <dgm:t>
        <a:bodyPr/>
        <a:lstStyle/>
        <a:p>
          <a:endParaRPr lang="en-US"/>
        </a:p>
      </dgm:t>
    </dgm:pt>
  </dgm:ptLst>
  <dgm:cxnLst>
    <dgm:cxn modelId="{894F5702-C2A4-4C1D-9B55-259714CB1B14}" type="presOf" srcId="{637A20E2-9791-43D6-A999-285EC3B6B9C4}" destId="{B2222F5F-9DD0-4B6C-8610-40460326F527}" srcOrd="0" destOrd="0" presId="urn:microsoft.com/office/officeart/2005/8/layout/vList2"/>
    <dgm:cxn modelId="{81F2D94B-CFE2-4EDA-B04B-7D3F490756B3}" srcId="{637A20E2-9791-43D6-A999-285EC3B6B9C4}" destId="{2EDC4085-7ED7-4F4D-9E4D-77FC061C8BAF}" srcOrd="0" destOrd="0" parTransId="{2ACB5D6D-5912-4C9C-AA4B-B8855879A515}" sibTransId="{EB751DC9-8B9E-4D62-A8B5-EAD658E8961F}"/>
    <dgm:cxn modelId="{625E0BF2-4287-4BA6-86EA-2A724473711A}" type="presOf" srcId="{2EDC4085-7ED7-4F4D-9E4D-77FC061C8BAF}" destId="{D7EDD4EB-DB69-47BE-846D-A197C58DD7D6}" srcOrd="0" destOrd="0" presId="urn:microsoft.com/office/officeart/2005/8/layout/vList2"/>
    <dgm:cxn modelId="{AC0C0369-FD92-496F-B83E-78FAB89A28A2}" type="presParOf" srcId="{B2222F5F-9DD0-4B6C-8610-40460326F527}" destId="{D7EDD4EB-DB69-47BE-846D-A197C58DD7D6}"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4174896-5C77-4DBD-A4A7-C8E08F4639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B289E62-1C19-4AB6-B94A-466B221DF3B4}">
      <dgm:prSet custT="1"/>
      <dgm:spPr>
        <a:solidFill>
          <a:srgbClr val="002060"/>
        </a:solidFill>
      </dgm:spPr>
      <dgm:t>
        <a:bodyPr/>
        <a:lstStyle/>
        <a:p>
          <a:pPr algn="just" rtl="0"/>
          <a:r>
            <a:rPr lang="nl-NL" sz="3600" dirty="0" smtClean="0"/>
            <a:t>    </a:t>
          </a:r>
          <a:r>
            <a:rPr lang="nl-NL" sz="3200" dirty="0" smtClean="0">
              <a:solidFill>
                <a:srgbClr val="FFCC66"/>
              </a:solidFill>
            </a:rPr>
            <a:t>Xây dựng các chương trình, kế hoạch triển khai thực hiện Đề án </a:t>
          </a:r>
          <a:endParaRPr lang="en-US" sz="3200" dirty="0">
            <a:solidFill>
              <a:srgbClr val="FFCC66"/>
            </a:solidFill>
          </a:endParaRPr>
        </a:p>
      </dgm:t>
    </dgm:pt>
    <dgm:pt modelId="{88071132-E4D1-4815-9E61-8C1000BF6E18}" type="parTrans" cxnId="{2795C094-85E3-4995-8585-4F858A1088FE}">
      <dgm:prSet/>
      <dgm:spPr/>
      <dgm:t>
        <a:bodyPr/>
        <a:lstStyle/>
        <a:p>
          <a:endParaRPr lang="en-US"/>
        </a:p>
      </dgm:t>
    </dgm:pt>
    <dgm:pt modelId="{3DE8886C-C01F-409C-8496-29DAB7E53B08}" type="sibTrans" cxnId="{2795C094-85E3-4995-8585-4F858A1088FE}">
      <dgm:prSet/>
      <dgm:spPr/>
      <dgm:t>
        <a:bodyPr/>
        <a:lstStyle/>
        <a:p>
          <a:endParaRPr lang="en-US"/>
        </a:p>
      </dgm:t>
    </dgm:pt>
    <dgm:pt modelId="{8ABED723-4D55-4D70-94D8-D286A291D276}">
      <dgm:prSet custT="1"/>
      <dgm:spPr>
        <a:solidFill>
          <a:srgbClr val="002060"/>
        </a:solidFill>
      </dgm:spPr>
      <dgm:t>
        <a:bodyPr/>
        <a:lstStyle/>
        <a:p>
          <a:pPr algn="just" rtl="0"/>
          <a:r>
            <a:rPr lang="nl-NL" sz="3200" b="0" dirty="0" smtClean="0"/>
            <a:t>     </a:t>
          </a:r>
          <a:r>
            <a:rPr lang="nl-NL" sz="3200" b="0" dirty="0" smtClean="0">
              <a:solidFill>
                <a:srgbClr val="FFCC66"/>
              </a:solidFill>
            </a:rPr>
            <a:t>Duy trì tổng hợp báo cáo thu thập ý kiến, nguyện vọng của đoàn viên, hội viên và nhân dân theo tổ chức mình về Ban Thường trực Ủy ban Mặt trận Tổ quốc Việt Nam các tỉnh, thành phố trước ngày 20 hàng tháng</a:t>
          </a:r>
          <a:endParaRPr lang="en-US" sz="3200" b="0" dirty="0">
            <a:solidFill>
              <a:srgbClr val="FFCC66"/>
            </a:solidFill>
          </a:endParaRPr>
        </a:p>
      </dgm:t>
    </dgm:pt>
    <dgm:pt modelId="{3D7158DD-A0AE-44F2-9E8A-D22E8DD8D03A}" type="parTrans" cxnId="{DE661A8D-34EB-444D-AB09-834222510073}">
      <dgm:prSet/>
      <dgm:spPr/>
      <dgm:t>
        <a:bodyPr/>
        <a:lstStyle/>
        <a:p>
          <a:endParaRPr lang="en-US"/>
        </a:p>
      </dgm:t>
    </dgm:pt>
    <dgm:pt modelId="{E416D4E1-BFD4-47C9-B092-1BFB39930DAC}" type="sibTrans" cxnId="{DE661A8D-34EB-444D-AB09-834222510073}">
      <dgm:prSet/>
      <dgm:spPr/>
      <dgm:t>
        <a:bodyPr/>
        <a:lstStyle/>
        <a:p>
          <a:endParaRPr lang="en-US"/>
        </a:p>
      </dgm:t>
    </dgm:pt>
    <dgm:pt modelId="{9798F84E-DCA5-4F10-8859-875E18261905}" type="pres">
      <dgm:prSet presAssocID="{04174896-5C77-4DBD-A4A7-C8E08F4639EF}" presName="linear" presStyleCnt="0">
        <dgm:presLayoutVars>
          <dgm:animLvl val="lvl"/>
          <dgm:resizeHandles val="exact"/>
        </dgm:presLayoutVars>
      </dgm:prSet>
      <dgm:spPr/>
      <dgm:t>
        <a:bodyPr/>
        <a:lstStyle/>
        <a:p>
          <a:endParaRPr lang="en-US"/>
        </a:p>
      </dgm:t>
    </dgm:pt>
    <dgm:pt modelId="{EBAAFAEC-B431-4611-B5B0-38C16DAD1D26}" type="pres">
      <dgm:prSet presAssocID="{4B289E62-1C19-4AB6-B94A-466B221DF3B4}" presName="parentText" presStyleLbl="node1" presStyleIdx="0" presStyleCnt="2" custScaleY="58114">
        <dgm:presLayoutVars>
          <dgm:chMax val="0"/>
          <dgm:bulletEnabled val="1"/>
        </dgm:presLayoutVars>
      </dgm:prSet>
      <dgm:spPr/>
      <dgm:t>
        <a:bodyPr/>
        <a:lstStyle/>
        <a:p>
          <a:endParaRPr lang="en-US"/>
        </a:p>
      </dgm:t>
    </dgm:pt>
    <dgm:pt modelId="{6CC31BD1-7191-4925-B2B8-0256E1A9187F}" type="pres">
      <dgm:prSet presAssocID="{3DE8886C-C01F-409C-8496-29DAB7E53B08}" presName="spacer" presStyleCnt="0"/>
      <dgm:spPr/>
    </dgm:pt>
    <dgm:pt modelId="{42983B89-1E3C-4CB1-A388-6B73AB198AFD}" type="pres">
      <dgm:prSet presAssocID="{8ABED723-4D55-4D70-94D8-D286A291D276}" presName="parentText" presStyleLbl="node1" presStyleIdx="1" presStyleCnt="2">
        <dgm:presLayoutVars>
          <dgm:chMax val="0"/>
          <dgm:bulletEnabled val="1"/>
        </dgm:presLayoutVars>
      </dgm:prSet>
      <dgm:spPr/>
      <dgm:t>
        <a:bodyPr/>
        <a:lstStyle/>
        <a:p>
          <a:endParaRPr lang="en-US"/>
        </a:p>
      </dgm:t>
    </dgm:pt>
  </dgm:ptLst>
  <dgm:cxnLst>
    <dgm:cxn modelId="{2795C094-85E3-4995-8585-4F858A1088FE}" srcId="{04174896-5C77-4DBD-A4A7-C8E08F4639EF}" destId="{4B289E62-1C19-4AB6-B94A-466B221DF3B4}" srcOrd="0" destOrd="0" parTransId="{88071132-E4D1-4815-9E61-8C1000BF6E18}" sibTransId="{3DE8886C-C01F-409C-8496-29DAB7E53B08}"/>
    <dgm:cxn modelId="{5B07C010-F072-40C0-8112-E56BEE100449}" type="presOf" srcId="{04174896-5C77-4DBD-A4A7-C8E08F4639EF}" destId="{9798F84E-DCA5-4F10-8859-875E18261905}" srcOrd="0" destOrd="0" presId="urn:microsoft.com/office/officeart/2005/8/layout/vList2"/>
    <dgm:cxn modelId="{8AC2A277-36EA-4585-9B6B-A54E00367F88}" type="presOf" srcId="{4B289E62-1C19-4AB6-B94A-466B221DF3B4}" destId="{EBAAFAEC-B431-4611-B5B0-38C16DAD1D26}" srcOrd="0" destOrd="0" presId="urn:microsoft.com/office/officeart/2005/8/layout/vList2"/>
    <dgm:cxn modelId="{DCC0E1CA-3B6D-4C49-8F3F-84604EC5B1E5}" type="presOf" srcId="{8ABED723-4D55-4D70-94D8-D286A291D276}" destId="{42983B89-1E3C-4CB1-A388-6B73AB198AFD}" srcOrd="0" destOrd="0" presId="urn:microsoft.com/office/officeart/2005/8/layout/vList2"/>
    <dgm:cxn modelId="{DE661A8D-34EB-444D-AB09-834222510073}" srcId="{04174896-5C77-4DBD-A4A7-C8E08F4639EF}" destId="{8ABED723-4D55-4D70-94D8-D286A291D276}" srcOrd="1" destOrd="0" parTransId="{3D7158DD-A0AE-44F2-9E8A-D22E8DD8D03A}" sibTransId="{E416D4E1-BFD4-47C9-B092-1BFB39930DAC}"/>
    <dgm:cxn modelId="{669D3095-D25E-4FE0-BB79-1E36EC54F971}" type="presParOf" srcId="{9798F84E-DCA5-4F10-8859-875E18261905}" destId="{EBAAFAEC-B431-4611-B5B0-38C16DAD1D26}" srcOrd="0" destOrd="0" presId="urn:microsoft.com/office/officeart/2005/8/layout/vList2"/>
    <dgm:cxn modelId="{E4FEFE8C-4AE5-41E7-A3C4-C6809CDC6101}" type="presParOf" srcId="{9798F84E-DCA5-4F10-8859-875E18261905}" destId="{6CC31BD1-7191-4925-B2B8-0256E1A9187F}" srcOrd="1" destOrd="0" presId="urn:microsoft.com/office/officeart/2005/8/layout/vList2"/>
    <dgm:cxn modelId="{F0C9FFD8-EB0E-4EAA-BB9A-3229DD079693}" type="presParOf" srcId="{9798F84E-DCA5-4F10-8859-875E18261905}" destId="{42983B89-1E3C-4CB1-A388-6B73AB198AFD}"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F374EC0-E4A9-4045-A92D-5616B92BE9D2}"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C69949A8-4D6F-4885-A0A7-1A58BF0AC425}">
      <dgm:prSet custT="1"/>
      <dgm:spPr>
        <a:solidFill>
          <a:srgbClr val="002060"/>
        </a:solidFill>
      </dgm:spPr>
      <dgm:t>
        <a:bodyPr/>
        <a:lstStyle/>
        <a:p>
          <a:pPr algn="ctr" rtl="0"/>
          <a:r>
            <a:rPr lang="nl-NL" sz="3200" b="1" dirty="0" smtClean="0"/>
            <a:t>Đối với Ủy ban MTTQ Việt Nam cấp huyện</a:t>
          </a:r>
          <a:endParaRPr lang="en-US" sz="3200" dirty="0"/>
        </a:p>
      </dgm:t>
    </dgm:pt>
    <dgm:pt modelId="{25BB67EC-30C9-4E25-A871-DB7E456ED7C4}" type="parTrans" cxnId="{1D5023EB-2843-47E1-B0C5-7C313B0E698E}">
      <dgm:prSet/>
      <dgm:spPr/>
      <dgm:t>
        <a:bodyPr/>
        <a:lstStyle/>
        <a:p>
          <a:endParaRPr lang="en-US"/>
        </a:p>
      </dgm:t>
    </dgm:pt>
    <dgm:pt modelId="{775265B7-BF65-415A-9401-038845768AC1}" type="sibTrans" cxnId="{1D5023EB-2843-47E1-B0C5-7C313B0E698E}">
      <dgm:prSet/>
      <dgm:spPr/>
      <dgm:t>
        <a:bodyPr/>
        <a:lstStyle/>
        <a:p>
          <a:endParaRPr lang="en-US"/>
        </a:p>
      </dgm:t>
    </dgm:pt>
    <dgm:pt modelId="{F2105028-A0ED-4727-B3D4-81B83A36A26D}" type="pres">
      <dgm:prSet presAssocID="{1F374EC0-E4A9-4045-A92D-5616B92BE9D2}" presName="linear" presStyleCnt="0">
        <dgm:presLayoutVars>
          <dgm:animLvl val="lvl"/>
          <dgm:resizeHandles val="exact"/>
        </dgm:presLayoutVars>
      </dgm:prSet>
      <dgm:spPr/>
      <dgm:t>
        <a:bodyPr/>
        <a:lstStyle/>
        <a:p>
          <a:endParaRPr lang="en-US"/>
        </a:p>
      </dgm:t>
    </dgm:pt>
    <dgm:pt modelId="{E7E1264B-5C24-4E37-A17F-41C030D9FF78}" type="pres">
      <dgm:prSet presAssocID="{C69949A8-4D6F-4885-A0A7-1A58BF0AC425}" presName="parentText" presStyleLbl="node1" presStyleIdx="0" presStyleCnt="1">
        <dgm:presLayoutVars>
          <dgm:chMax val="0"/>
          <dgm:bulletEnabled val="1"/>
        </dgm:presLayoutVars>
      </dgm:prSet>
      <dgm:spPr/>
      <dgm:t>
        <a:bodyPr/>
        <a:lstStyle/>
        <a:p>
          <a:endParaRPr lang="en-US"/>
        </a:p>
      </dgm:t>
    </dgm:pt>
  </dgm:ptLst>
  <dgm:cxnLst>
    <dgm:cxn modelId="{C6B516CF-0420-4B94-AB24-C5FDD51918CD}" type="presOf" srcId="{1F374EC0-E4A9-4045-A92D-5616B92BE9D2}" destId="{F2105028-A0ED-4727-B3D4-81B83A36A26D}" srcOrd="0" destOrd="0" presId="urn:microsoft.com/office/officeart/2005/8/layout/vList2"/>
    <dgm:cxn modelId="{2A6EB5E4-A49E-4A4E-80C0-AAB4C89D2D7F}" type="presOf" srcId="{C69949A8-4D6F-4885-A0A7-1A58BF0AC425}" destId="{E7E1264B-5C24-4E37-A17F-41C030D9FF78}" srcOrd="0" destOrd="0" presId="urn:microsoft.com/office/officeart/2005/8/layout/vList2"/>
    <dgm:cxn modelId="{1D5023EB-2843-47E1-B0C5-7C313B0E698E}" srcId="{1F374EC0-E4A9-4045-A92D-5616B92BE9D2}" destId="{C69949A8-4D6F-4885-A0A7-1A58BF0AC425}" srcOrd="0" destOrd="0" parTransId="{25BB67EC-30C9-4E25-A871-DB7E456ED7C4}" sibTransId="{775265B7-BF65-415A-9401-038845768AC1}"/>
    <dgm:cxn modelId="{1AC92ACB-1356-4534-A393-13C9638AE213}" type="presParOf" srcId="{F2105028-A0ED-4727-B3D4-81B83A36A26D}" destId="{E7E1264B-5C24-4E37-A17F-41C030D9FF7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AA4FCC6-81CA-4690-BFF2-3FB39118AD66}"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B242A8F-43B4-4483-9F15-6761B471A35C}">
      <dgm:prSet custT="1"/>
      <dgm:spPr>
        <a:solidFill>
          <a:srgbClr val="002060"/>
        </a:solidFill>
      </dgm:spPr>
      <dgm:t>
        <a:bodyPr/>
        <a:lstStyle/>
        <a:p>
          <a:pPr algn="just" rtl="0"/>
          <a:r>
            <a:rPr lang="nl-NL" sz="3100" dirty="0" smtClean="0">
              <a:solidFill>
                <a:srgbClr val="FFCC66"/>
              </a:solidFill>
            </a:rPr>
            <a:t>     </a:t>
          </a:r>
          <a:r>
            <a:rPr lang="nl-NL" sz="2800" dirty="0" smtClean="0">
              <a:solidFill>
                <a:srgbClr val="FFCC66"/>
              </a:solidFill>
            </a:rPr>
            <a:t>- Xây dựng kế hoạch triển khai thực hiện Đề án và quy trình thực hiện việc thu thập ý kiến, nguyện vọng nhân dân và dư luận xã hội theo từng thời gian cụ thể. </a:t>
          </a:r>
          <a:endParaRPr lang="en-US" sz="2800" dirty="0">
            <a:solidFill>
              <a:srgbClr val="FFCC66"/>
            </a:solidFill>
          </a:endParaRPr>
        </a:p>
      </dgm:t>
    </dgm:pt>
    <dgm:pt modelId="{75CA555B-07EB-4D29-BBB6-FF2B567B476C}" type="parTrans" cxnId="{6431A66B-8FE1-4B3B-8BAF-B73EF7FF55A2}">
      <dgm:prSet/>
      <dgm:spPr/>
      <dgm:t>
        <a:bodyPr/>
        <a:lstStyle/>
        <a:p>
          <a:endParaRPr lang="en-US"/>
        </a:p>
      </dgm:t>
    </dgm:pt>
    <dgm:pt modelId="{95F78D41-1C67-41A7-A00F-70F9190705F4}" type="sibTrans" cxnId="{6431A66B-8FE1-4B3B-8BAF-B73EF7FF55A2}">
      <dgm:prSet/>
      <dgm:spPr/>
      <dgm:t>
        <a:bodyPr/>
        <a:lstStyle/>
        <a:p>
          <a:endParaRPr lang="en-US"/>
        </a:p>
      </dgm:t>
    </dgm:pt>
    <dgm:pt modelId="{B845FA43-2734-4736-96EA-B40AFE4E9BBB}">
      <dgm:prSet custT="1"/>
      <dgm:spPr>
        <a:solidFill>
          <a:srgbClr val="002060"/>
        </a:solidFill>
      </dgm:spPr>
      <dgm:t>
        <a:bodyPr/>
        <a:lstStyle/>
        <a:p>
          <a:pPr algn="just" rtl="0"/>
          <a:r>
            <a:rPr lang="nl-NL" sz="3100" dirty="0" smtClean="0">
              <a:solidFill>
                <a:srgbClr val="FFCC66"/>
              </a:solidFill>
            </a:rPr>
            <a:t>     </a:t>
          </a:r>
          <a:r>
            <a:rPr lang="nl-NL" sz="2800" dirty="0" smtClean="0">
              <a:solidFill>
                <a:srgbClr val="FFCC66"/>
              </a:solidFill>
            </a:rPr>
            <a:t>- Xây dựng chương trình phối hợp thông tin, tuyên truyền giữa Ban Thường trực UB Mặt trận Tổ quốc cấp huyện với 5 đoàn thể chính trị - xã hội và các cơ quan truyền thông ở địa phương</a:t>
          </a:r>
          <a:endParaRPr lang="en-US" sz="2800" dirty="0">
            <a:solidFill>
              <a:srgbClr val="FFCC66"/>
            </a:solidFill>
          </a:endParaRPr>
        </a:p>
      </dgm:t>
    </dgm:pt>
    <dgm:pt modelId="{F22F166E-BC83-4517-8DFE-34CB79F4587A}" type="parTrans" cxnId="{96158278-6168-4B75-A911-DDD2EBCEA4BD}">
      <dgm:prSet/>
      <dgm:spPr/>
      <dgm:t>
        <a:bodyPr/>
        <a:lstStyle/>
        <a:p>
          <a:endParaRPr lang="en-US"/>
        </a:p>
      </dgm:t>
    </dgm:pt>
    <dgm:pt modelId="{4A3003E4-5CE2-419A-AA1C-85DE3F874297}" type="sibTrans" cxnId="{96158278-6168-4B75-A911-DDD2EBCEA4BD}">
      <dgm:prSet/>
      <dgm:spPr/>
      <dgm:t>
        <a:bodyPr/>
        <a:lstStyle/>
        <a:p>
          <a:endParaRPr lang="en-US"/>
        </a:p>
      </dgm:t>
    </dgm:pt>
    <dgm:pt modelId="{DAACEEF2-04F7-4658-BB35-7E6381F1CB26}">
      <dgm:prSet custT="1"/>
      <dgm:spPr>
        <a:solidFill>
          <a:srgbClr val="002060"/>
        </a:solidFill>
      </dgm:spPr>
      <dgm:t>
        <a:bodyPr/>
        <a:lstStyle/>
        <a:p>
          <a:pPr algn="just"/>
          <a:r>
            <a:rPr lang="nl-NL" sz="2800" b="0" dirty="0" smtClean="0">
              <a:solidFill>
                <a:srgbClr val="FFCC66"/>
              </a:solidFill>
            </a:rPr>
            <a:t>     - Tổng hợp báo cáo thu thập ý kiến, nguyện vọng của nhân dân đến Ban Thường trực Ủy ban MTTQ tỉnh trước ngày 20 hàng tháng</a:t>
          </a:r>
          <a:r>
            <a:rPr lang="nl-NL" sz="500" b="0" dirty="0" smtClean="0"/>
            <a:t>. </a:t>
          </a:r>
          <a:endParaRPr lang="en-US" sz="500" b="0" dirty="0"/>
        </a:p>
      </dgm:t>
    </dgm:pt>
    <dgm:pt modelId="{72F69AF5-303C-4B74-9681-49350A5B29B2}" type="parTrans" cxnId="{107FEF87-3F70-476E-A097-0830626E9FA3}">
      <dgm:prSet/>
      <dgm:spPr/>
      <dgm:t>
        <a:bodyPr/>
        <a:lstStyle/>
        <a:p>
          <a:endParaRPr lang="en-US"/>
        </a:p>
      </dgm:t>
    </dgm:pt>
    <dgm:pt modelId="{9457DCAD-8830-4F1F-8215-5C0261C5DD73}" type="sibTrans" cxnId="{107FEF87-3F70-476E-A097-0830626E9FA3}">
      <dgm:prSet/>
      <dgm:spPr/>
      <dgm:t>
        <a:bodyPr/>
        <a:lstStyle/>
        <a:p>
          <a:endParaRPr lang="en-US"/>
        </a:p>
      </dgm:t>
    </dgm:pt>
    <dgm:pt modelId="{765D7BCB-BCE7-47E7-B2B3-1771181A86EF}" type="pres">
      <dgm:prSet presAssocID="{AAA4FCC6-81CA-4690-BFF2-3FB39118AD66}" presName="linear" presStyleCnt="0">
        <dgm:presLayoutVars>
          <dgm:animLvl val="lvl"/>
          <dgm:resizeHandles val="exact"/>
        </dgm:presLayoutVars>
      </dgm:prSet>
      <dgm:spPr/>
      <dgm:t>
        <a:bodyPr/>
        <a:lstStyle/>
        <a:p>
          <a:endParaRPr lang="en-US"/>
        </a:p>
      </dgm:t>
    </dgm:pt>
    <dgm:pt modelId="{3E0A2F39-9E6E-46E2-9C07-DEA2A29C053C}" type="pres">
      <dgm:prSet presAssocID="{5B242A8F-43B4-4483-9F15-6761B471A35C}" presName="parentText" presStyleLbl="node1" presStyleIdx="0" presStyleCnt="3" custLinFactY="-9363" custLinFactNeighborX="-23" custLinFactNeighborY="-100000">
        <dgm:presLayoutVars>
          <dgm:chMax val="0"/>
          <dgm:bulletEnabled val="1"/>
        </dgm:presLayoutVars>
      </dgm:prSet>
      <dgm:spPr/>
      <dgm:t>
        <a:bodyPr/>
        <a:lstStyle/>
        <a:p>
          <a:endParaRPr lang="en-US"/>
        </a:p>
      </dgm:t>
    </dgm:pt>
    <dgm:pt modelId="{88AFFC60-DA88-44FA-A6AE-61A6EB1A7BCE}" type="pres">
      <dgm:prSet presAssocID="{95F78D41-1C67-41A7-A00F-70F9190705F4}" presName="spacer" presStyleCnt="0"/>
      <dgm:spPr/>
    </dgm:pt>
    <dgm:pt modelId="{4C735059-AFCA-4DB5-B8D0-DEBD0F2EEA29}" type="pres">
      <dgm:prSet presAssocID="{B845FA43-2734-4736-96EA-B40AFE4E9BBB}" presName="parentText" presStyleLbl="node1" presStyleIdx="1" presStyleCnt="3" custLinFactY="-1748" custLinFactNeighborY="-100000">
        <dgm:presLayoutVars>
          <dgm:chMax val="0"/>
          <dgm:bulletEnabled val="1"/>
        </dgm:presLayoutVars>
      </dgm:prSet>
      <dgm:spPr/>
      <dgm:t>
        <a:bodyPr/>
        <a:lstStyle/>
        <a:p>
          <a:endParaRPr lang="en-US"/>
        </a:p>
      </dgm:t>
    </dgm:pt>
    <dgm:pt modelId="{B691AEC2-BDA0-48C8-A716-28E013B7B3CF}" type="pres">
      <dgm:prSet presAssocID="{4A3003E4-5CE2-419A-AA1C-85DE3F874297}" presName="spacer" presStyleCnt="0"/>
      <dgm:spPr/>
    </dgm:pt>
    <dgm:pt modelId="{FBACA782-24FC-4FFA-9DD9-7063CF29B43B}" type="pres">
      <dgm:prSet presAssocID="{DAACEEF2-04F7-4658-BB35-7E6381F1CB26}" presName="parentText" presStyleLbl="node1" presStyleIdx="2" presStyleCnt="3" custScaleY="88384" custLinFactY="227" custLinFactNeighborY="100000">
        <dgm:presLayoutVars>
          <dgm:chMax val="0"/>
          <dgm:bulletEnabled val="1"/>
        </dgm:presLayoutVars>
      </dgm:prSet>
      <dgm:spPr/>
      <dgm:t>
        <a:bodyPr/>
        <a:lstStyle/>
        <a:p>
          <a:endParaRPr lang="en-US"/>
        </a:p>
      </dgm:t>
    </dgm:pt>
  </dgm:ptLst>
  <dgm:cxnLst>
    <dgm:cxn modelId="{8F170C41-D2D4-4108-A622-E57274576CC9}" type="presOf" srcId="{B845FA43-2734-4736-96EA-B40AFE4E9BBB}" destId="{4C735059-AFCA-4DB5-B8D0-DEBD0F2EEA29}" srcOrd="0" destOrd="0" presId="urn:microsoft.com/office/officeart/2005/8/layout/vList2"/>
    <dgm:cxn modelId="{583F09D2-C73C-4FDA-A108-76534CBBB4A6}" type="presOf" srcId="{5B242A8F-43B4-4483-9F15-6761B471A35C}" destId="{3E0A2F39-9E6E-46E2-9C07-DEA2A29C053C}" srcOrd="0" destOrd="0" presId="urn:microsoft.com/office/officeart/2005/8/layout/vList2"/>
    <dgm:cxn modelId="{A855E208-08A4-4067-B3A6-71EF8BB42463}" type="presOf" srcId="{AAA4FCC6-81CA-4690-BFF2-3FB39118AD66}" destId="{765D7BCB-BCE7-47E7-B2B3-1771181A86EF}" srcOrd="0" destOrd="0" presId="urn:microsoft.com/office/officeart/2005/8/layout/vList2"/>
    <dgm:cxn modelId="{96158278-6168-4B75-A911-DDD2EBCEA4BD}" srcId="{AAA4FCC6-81CA-4690-BFF2-3FB39118AD66}" destId="{B845FA43-2734-4736-96EA-B40AFE4E9BBB}" srcOrd="1" destOrd="0" parTransId="{F22F166E-BC83-4517-8DFE-34CB79F4587A}" sibTransId="{4A3003E4-5CE2-419A-AA1C-85DE3F874297}"/>
    <dgm:cxn modelId="{107FEF87-3F70-476E-A097-0830626E9FA3}" srcId="{AAA4FCC6-81CA-4690-BFF2-3FB39118AD66}" destId="{DAACEEF2-04F7-4658-BB35-7E6381F1CB26}" srcOrd="2" destOrd="0" parTransId="{72F69AF5-303C-4B74-9681-49350A5B29B2}" sibTransId="{9457DCAD-8830-4F1F-8215-5C0261C5DD73}"/>
    <dgm:cxn modelId="{6431A66B-8FE1-4B3B-8BAF-B73EF7FF55A2}" srcId="{AAA4FCC6-81CA-4690-BFF2-3FB39118AD66}" destId="{5B242A8F-43B4-4483-9F15-6761B471A35C}" srcOrd="0" destOrd="0" parTransId="{75CA555B-07EB-4D29-BBB6-FF2B567B476C}" sibTransId="{95F78D41-1C67-41A7-A00F-70F9190705F4}"/>
    <dgm:cxn modelId="{78149F23-C5E8-4BBD-9E33-892E328946AF}" type="presOf" srcId="{DAACEEF2-04F7-4658-BB35-7E6381F1CB26}" destId="{FBACA782-24FC-4FFA-9DD9-7063CF29B43B}" srcOrd="0" destOrd="0" presId="urn:microsoft.com/office/officeart/2005/8/layout/vList2"/>
    <dgm:cxn modelId="{0D249DDB-1552-4DA6-9A8E-E54DFEFFE083}" type="presParOf" srcId="{765D7BCB-BCE7-47E7-B2B3-1771181A86EF}" destId="{3E0A2F39-9E6E-46E2-9C07-DEA2A29C053C}" srcOrd="0" destOrd="0" presId="urn:microsoft.com/office/officeart/2005/8/layout/vList2"/>
    <dgm:cxn modelId="{63866670-3D3C-4512-A5C7-42817DED8615}" type="presParOf" srcId="{765D7BCB-BCE7-47E7-B2B3-1771181A86EF}" destId="{88AFFC60-DA88-44FA-A6AE-61A6EB1A7BCE}" srcOrd="1" destOrd="0" presId="urn:microsoft.com/office/officeart/2005/8/layout/vList2"/>
    <dgm:cxn modelId="{59F50DA5-D29F-4E81-B70F-7F3391040A5E}" type="presParOf" srcId="{765D7BCB-BCE7-47E7-B2B3-1771181A86EF}" destId="{4C735059-AFCA-4DB5-B8D0-DEBD0F2EEA29}" srcOrd="2" destOrd="0" presId="urn:microsoft.com/office/officeart/2005/8/layout/vList2"/>
    <dgm:cxn modelId="{596C50D3-398D-4FCE-9C7F-5C05501AB7CF}" type="presParOf" srcId="{765D7BCB-BCE7-47E7-B2B3-1771181A86EF}" destId="{B691AEC2-BDA0-48C8-A716-28E013B7B3CF}" srcOrd="3" destOrd="0" presId="urn:microsoft.com/office/officeart/2005/8/layout/vList2"/>
    <dgm:cxn modelId="{80FB35E2-358F-4C6D-98A6-B762D921E44D}" type="presParOf" srcId="{765D7BCB-BCE7-47E7-B2B3-1771181A86EF}" destId="{FBACA782-24FC-4FFA-9DD9-7063CF29B43B}" srcOrd="4"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107D561-0D52-4AEC-A560-07C2F183555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9BFDC505-A04E-41C1-868C-25F03E4F157A}">
      <dgm:prSet custT="1"/>
      <dgm:spPr>
        <a:solidFill>
          <a:srgbClr val="002060"/>
        </a:solidFill>
      </dgm:spPr>
      <dgm:t>
        <a:bodyPr/>
        <a:lstStyle/>
        <a:p>
          <a:pPr algn="ctr" rtl="0"/>
          <a:endParaRPr lang="nl-NL" sz="3200" b="1" dirty="0" smtClean="0">
            <a:solidFill>
              <a:srgbClr val="FFCC66"/>
            </a:solidFill>
          </a:endParaRPr>
        </a:p>
        <a:p>
          <a:pPr algn="ctr" rtl="0"/>
          <a:r>
            <a:rPr lang="nl-NL" sz="3200" b="1" dirty="0" smtClean="0">
              <a:solidFill>
                <a:schemeClr val="bg1"/>
              </a:solidFill>
            </a:rPr>
            <a:t>Đối với  Ủy ban Mặt trận Tổ quốc Việt Nam cấp xã</a:t>
          </a:r>
          <a:r>
            <a:rPr lang="en-US" sz="3200" b="1" dirty="0" smtClean="0">
              <a:solidFill>
                <a:srgbClr val="FFCC66"/>
              </a:solidFill>
            </a:rPr>
            <a:t/>
          </a:r>
          <a:br>
            <a:rPr lang="en-US" sz="3200" b="1" dirty="0" smtClean="0">
              <a:solidFill>
                <a:srgbClr val="FFCC66"/>
              </a:solidFill>
            </a:rPr>
          </a:br>
          <a:endParaRPr lang="en-US" sz="3200" b="1" dirty="0">
            <a:solidFill>
              <a:srgbClr val="FFCC66"/>
            </a:solidFill>
          </a:endParaRPr>
        </a:p>
      </dgm:t>
    </dgm:pt>
    <dgm:pt modelId="{560C533C-FBDF-4B17-AA0E-74A82FFFCB31}" type="parTrans" cxnId="{23CBE798-A68A-463B-A4F7-D1BE0B3B33B9}">
      <dgm:prSet/>
      <dgm:spPr/>
      <dgm:t>
        <a:bodyPr/>
        <a:lstStyle/>
        <a:p>
          <a:endParaRPr lang="en-US"/>
        </a:p>
      </dgm:t>
    </dgm:pt>
    <dgm:pt modelId="{C5C14AD0-102D-4099-A807-4FB39F2E55ED}" type="sibTrans" cxnId="{23CBE798-A68A-463B-A4F7-D1BE0B3B33B9}">
      <dgm:prSet/>
      <dgm:spPr/>
      <dgm:t>
        <a:bodyPr/>
        <a:lstStyle/>
        <a:p>
          <a:endParaRPr lang="en-US"/>
        </a:p>
      </dgm:t>
    </dgm:pt>
    <dgm:pt modelId="{4092B82D-F5BA-4797-B62B-3DFBD52B350E}" type="pres">
      <dgm:prSet presAssocID="{D107D561-0D52-4AEC-A560-07C2F183555D}" presName="linear" presStyleCnt="0">
        <dgm:presLayoutVars>
          <dgm:animLvl val="lvl"/>
          <dgm:resizeHandles val="exact"/>
        </dgm:presLayoutVars>
      </dgm:prSet>
      <dgm:spPr/>
      <dgm:t>
        <a:bodyPr/>
        <a:lstStyle/>
        <a:p>
          <a:endParaRPr lang="en-US"/>
        </a:p>
      </dgm:t>
    </dgm:pt>
    <dgm:pt modelId="{88D41A51-A1B0-4DA2-A5AF-C0A79F77944A}" type="pres">
      <dgm:prSet presAssocID="{9BFDC505-A04E-41C1-868C-25F03E4F157A}" presName="parentText" presStyleLbl="node1" presStyleIdx="0" presStyleCnt="1" custLinFactNeighborX="903" custLinFactNeighborY="17367">
        <dgm:presLayoutVars>
          <dgm:chMax val="0"/>
          <dgm:bulletEnabled val="1"/>
        </dgm:presLayoutVars>
      </dgm:prSet>
      <dgm:spPr/>
      <dgm:t>
        <a:bodyPr/>
        <a:lstStyle/>
        <a:p>
          <a:endParaRPr lang="en-US"/>
        </a:p>
      </dgm:t>
    </dgm:pt>
  </dgm:ptLst>
  <dgm:cxnLst>
    <dgm:cxn modelId="{23CBE798-A68A-463B-A4F7-D1BE0B3B33B9}" srcId="{D107D561-0D52-4AEC-A560-07C2F183555D}" destId="{9BFDC505-A04E-41C1-868C-25F03E4F157A}" srcOrd="0" destOrd="0" parTransId="{560C533C-FBDF-4B17-AA0E-74A82FFFCB31}" sibTransId="{C5C14AD0-102D-4099-A807-4FB39F2E55ED}"/>
    <dgm:cxn modelId="{8DAC45EF-16C0-45A5-A3B4-6F2375C17D18}" type="presOf" srcId="{9BFDC505-A04E-41C1-868C-25F03E4F157A}" destId="{88D41A51-A1B0-4DA2-A5AF-C0A79F77944A}" srcOrd="0" destOrd="0" presId="urn:microsoft.com/office/officeart/2005/8/layout/vList2"/>
    <dgm:cxn modelId="{53378AA4-A309-4FDD-9B30-F9E6FE7CD8E4}" type="presOf" srcId="{D107D561-0D52-4AEC-A560-07C2F183555D}" destId="{4092B82D-F5BA-4797-B62B-3DFBD52B350E}" srcOrd="0" destOrd="0" presId="urn:microsoft.com/office/officeart/2005/8/layout/vList2"/>
    <dgm:cxn modelId="{DC907B9B-2B30-4485-8E34-28E00DA4E00A}" type="presParOf" srcId="{4092B82D-F5BA-4797-B62B-3DFBD52B350E}" destId="{88D41A51-A1B0-4DA2-A5AF-C0A79F77944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C8B67F8-C7FF-407C-828A-27E13CA6047A}"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39DB7CA4-5BFF-4EF7-BBB6-B014492C47E4}">
      <dgm:prSet custT="1"/>
      <dgm:spPr>
        <a:solidFill>
          <a:srgbClr val="002060"/>
        </a:solidFill>
      </dgm:spPr>
      <dgm:t>
        <a:bodyPr/>
        <a:lstStyle/>
        <a:p>
          <a:pPr algn="just" rtl="0"/>
          <a:r>
            <a:rPr lang="nl-NL" sz="3200" dirty="0" smtClean="0">
              <a:solidFill>
                <a:srgbClr val="FFCC00"/>
              </a:solidFill>
            </a:rPr>
            <a:t>       Ban Thường trực Ủy ban Mặt trận Tổ quốc  </a:t>
          </a:r>
          <a:r>
            <a:rPr lang="vi-VN" sz="3200" dirty="0" smtClean="0">
              <a:solidFill>
                <a:srgbClr val="FFCC00"/>
              </a:solidFill>
            </a:rPr>
            <a:t> Việt Nam </a:t>
          </a:r>
          <a:r>
            <a:rPr lang="nl-NL" sz="3200" dirty="0" smtClean="0">
              <a:solidFill>
                <a:srgbClr val="FFCC00"/>
              </a:solidFill>
            </a:rPr>
            <a:t>cấp xã đã mời báo cáo viên Ban Tuyên giáo huyện, quận và tỉnh về tập huấn nghiệp vụ cơ bản về nắm bắt DLXH cho đội ngũ cộng tác viên. </a:t>
          </a:r>
          <a:endParaRPr lang="en-US" sz="3200" dirty="0">
            <a:solidFill>
              <a:srgbClr val="FFCC00"/>
            </a:solidFill>
          </a:endParaRPr>
        </a:p>
      </dgm:t>
    </dgm:pt>
    <dgm:pt modelId="{FBDF9F2D-66E1-4024-A238-936B9A9041E5}" type="parTrans" cxnId="{60DEEC51-4C2D-4291-98C5-C952FD634D94}">
      <dgm:prSet/>
      <dgm:spPr/>
      <dgm:t>
        <a:bodyPr/>
        <a:lstStyle/>
        <a:p>
          <a:endParaRPr lang="en-US"/>
        </a:p>
      </dgm:t>
    </dgm:pt>
    <dgm:pt modelId="{7242DBE5-3938-4CCB-AD56-A6A502F60C97}" type="sibTrans" cxnId="{60DEEC51-4C2D-4291-98C5-C952FD634D94}">
      <dgm:prSet/>
      <dgm:spPr/>
      <dgm:t>
        <a:bodyPr/>
        <a:lstStyle/>
        <a:p>
          <a:endParaRPr lang="en-US"/>
        </a:p>
      </dgm:t>
    </dgm:pt>
    <dgm:pt modelId="{9837D5BA-0C94-40B9-82E2-B3BB40378D4B}" type="pres">
      <dgm:prSet presAssocID="{AC8B67F8-C7FF-407C-828A-27E13CA6047A}" presName="linear" presStyleCnt="0">
        <dgm:presLayoutVars>
          <dgm:animLvl val="lvl"/>
          <dgm:resizeHandles val="exact"/>
        </dgm:presLayoutVars>
      </dgm:prSet>
      <dgm:spPr/>
      <dgm:t>
        <a:bodyPr/>
        <a:lstStyle/>
        <a:p>
          <a:endParaRPr lang="en-US"/>
        </a:p>
      </dgm:t>
    </dgm:pt>
    <dgm:pt modelId="{5E03FD98-2C23-404E-9668-069799709B34}" type="pres">
      <dgm:prSet presAssocID="{39DB7CA4-5BFF-4EF7-BBB6-B014492C47E4}" presName="parentText" presStyleLbl="node1" presStyleIdx="0" presStyleCnt="1" custLinFactNeighborY="2609">
        <dgm:presLayoutVars>
          <dgm:chMax val="0"/>
          <dgm:bulletEnabled val="1"/>
        </dgm:presLayoutVars>
      </dgm:prSet>
      <dgm:spPr/>
      <dgm:t>
        <a:bodyPr/>
        <a:lstStyle/>
        <a:p>
          <a:endParaRPr lang="en-US"/>
        </a:p>
      </dgm:t>
    </dgm:pt>
  </dgm:ptLst>
  <dgm:cxnLst>
    <dgm:cxn modelId="{846BF1DB-0C12-4400-947C-05E2B93FE41B}" type="presOf" srcId="{AC8B67F8-C7FF-407C-828A-27E13CA6047A}" destId="{9837D5BA-0C94-40B9-82E2-B3BB40378D4B}" srcOrd="0" destOrd="0" presId="urn:microsoft.com/office/officeart/2005/8/layout/vList2"/>
    <dgm:cxn modelId="{60DEEC51-4C2D-4291-98C5-C952FD634D94}" srcId="{AC8B67F8-C7FF-407C-828A-27E13CA6047A}" destId="{39DB7CA4-5BFF-4EF7-BBB6-B014492C47E4}" srcOrd="0" destOrd="0" parTransId="{FBDF9F2D-66E1-4024-A238-936B9A9041E5}" sibTransId="{7242DBE5-3938-4CCB-AD56-A6A502F60C97}"/>
    <dgm:cxn modelId="{54E91BD0-ED88-4D03-A3FB-2DB18540CF7A}" type="presOf" srcId="{39DB7CA4-5BFF-4EF7-BBB6-B014492C47E4}" destId="{5E03FD98-2C23-404E-9668-069799709B34}" srcOrd="0" destOrd="0" presId="urn:microsoft.com/office/officeart/2005/8/layout/vList2"/>
    <dgm:cxn modelId="{FB8B779A-222A-4B6A-89D3-5A97B8C44849}" type="presParOf" srcId="{9837D5BA-0C94-40B9-82E2-B3BB40378D4B}" destId="{5E03FD98-2C23-404E-9668-069799709B34}"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B7D02A1-E392-49AC-9872-8404BF47238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CCE6F96F-FCA2-4C13-8C87-9121B94E953E}">
      <dgm:prSet/>
      <dgm:spPr>
        <a:solidFill>
          <a:srgbClr val="002060"/>
        </a:solidFill>
      </dgm:spPr>
      <dgm:t>
        <a:bodyPr/>
        <a:lstStyle/>
        <a:p>
          <a:pPr algn="ctr" rtl="0"/>
          <a:r>
            <a:rPr lang="nl-NL" b="1" dirty="0" smtClean="0"/>
            <a:t>II. Kết quả thực hiện Đề án “Đổi mới công tác thông tin, tuyên truyền của Mặt trận Tổ quốc Việt Nam”</a:t>
          </a:r>
          <a:endParaRPr lang="en-US" dirty="0"/>
        </a:p>
      </dgm:t>
    </dgm:pt>
    <dgm:pt modelId="{832A7973-3ED5-44A7-B464-0D22FCCA30E4}" type="parTrans" cxnId="{73A37CB8-3CB4-4233-AAB9-1295CA0AB9E6}">
      <dgm:prSet/>
      <dgm:spPr/>
      <dgm:t>
        <a:bodyPr/>
        <a:lstStyle/>
        <a:p>
          <a:endParaRPr lang="en-US"/>
        </a:p>
      </dgm:t>
    </dgm:pt>
    <dgm:pt modelId="{77EAFA63-8FA8-49E4-96CB-723FF7CC629A}" type="sibTrans" cxnId="{73A37CB8-3CB4-4233-AAB9-1295CA0AB9E6}">
      <dgm:prSet/>
      <dgm:spPr/>
      <dgm:t>
        <a:bodyPr/>
        <a:lstStyle/>
        <a:p>
          <a:endParaRPr lang="en-US"/>
        </a:p>
      </dgm:t>
    </dgm:pt>
    <dgm:pt modelId="{03759276-1547-4C72-8DEF-CC23E2FA3773}" type="pres">
      <dgm:prSet presAssocID="{AB7D02A1-E392-49AC-9872-8404BF47238D}" presName="linear" presStyleCnt="0">
        <dgm:presLayoutVars>
          <dgm:animLvl val="lvl"/>
          <dgm:resizeHandles val="exact"/>
        </dgm:presLayoutVars>
      </dgm:prSet>
      <dgm:spPr/>
      <dgm:t>
        <a:bodyPr/>
        <a:lstStyle/>
        <a:p>
          <a:endParaRPr lang="en-US"/>
        </a:p>
      </dgm:t>
    </dgm:pt>
    <dgm:pt modelId="{F591A963-47BA-438D-8CE7-E3EA22318AAD}" type="pres">
      <dgm:prSet presAssocID="{CCE6F96F-FCA2-4C13-8C87-9121B94E953E}" presName="parentText" presStyleLbl="node1" presStyleIdx="0" presStyleCnt="1">
        <dgm:presLayoutVars>
          <dgm:chMax val="0"/>
          <dgm:bulletEnabled val="1"/>
        </dgm:presLayoutVars>
      </dgm:prSet>
      <dgm:spPr/>
      <dgm:t>
        <a:bodyPr/>
        <a:lstStyle/>
        <a:p>
          <a:endParaRPr lang="en-US"/>
        </a:p>
      </dgm:t>
    </dgm:pt>
  </dgm:ptLst>
  <dgm:cxnLst>
    <dgm:cxn modelId="{10ACC1F7-781D-47F2-871F-DBC6DB58EAAC}" type="presOf" srcId="{AB7D02A1-E392-49AC-9872-8404BF47238D}" destId="{03759276-1547-4C72-8DEF-CC23E2FA3773}" srcOrd="0" destOrd="0" presId="urn:microsoft.com/office/officeart/2005/8/layout/vList2"/>
    <dgm:cxn modelId="{73A37CB8-3CB4-4233-AAB9-1295CA0AB9E6}" srcId="{AB7D02A1-E392-49AC-9872-8404BF47238D}" destId="{CCE6F96F-FCA2-4C13-8C87-9121B94E953E}" srcOrd="0" destOrd="0" parTransId="{832A7973-3ED5-44A7-B464-0D22FCCA30E4}" sibTransId="{77EAFA63-8FA8-49E4-96CB-723FF7CC629A}"/>
    <dgm:cxn modelId="{E531DA48-ABAA-4668-A2FE-AF90404DD70E}" type="presOf" srcId="{CCE6F96F-FCA2-4C13-8C87-9121B94E953E}" destId="{F591A963-47BA-438D-8CE7-E3EA22318AAD}" srcOrd="0" destOrd="0" presId="urn:microsoft.com/office/officeart/2005/8/layout/vList2"/>
    <dgm:cxn modelId="{D05C9194-FA7D-437C-962F-1973F6EEAABB}" type="presParOf" srcId="{03759276-1547-4C72-8DEF-CC23E2FA3773}" destId="{F591A963-47BA-438D-8CE7-E3EA22318AA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7659660-A473-4EEF-932A-D9EE1750BB0C}"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8FC9A6B5-2946-472F-A77A-855C355FA1FA}">
      <dgm:prSet/>
      <dgm:spPr>
        <a:solidFill>
          <a:srgbClr val="002060"/>
        </a:solidFill>
      </dgm:spPr>
      <dgm:t>
        <a:bodyPr/>
        <a:lstStyle/>
        <a:p>
          <a:pPr algn="ctr" rtl="0"/>
          <a:r>
            <a:rPr lang="en-US" b="1" dirty="0" smtClean="0">
              <a:solidFill>
                <a:srgbClr val="FFCC00"/>
              </a:solidFill>
            </a:rPr>
            <a:t>1. Việc kiện toàn Ban Tuyên giáo</a:t>
          </a:r>
          <a:endParaRPr lang="en-US" dirty="0">
            <a:solidFill>
              <a:srgbClr val="FFCC00"/>
            </a:solidFill>
          </a:endParaRPr>
        </a:p>
      </dgm:t>
    </dgm:pt>
    <dgm:pt modelId="{C2CAEFA6-CF4B-4A1B-AD03-50B9EE95DC03}" type="parTrans" cxnId="{08427BCB-7E82-4C82-B874-58ECA692AEBF}">
      <dgm:prSet/>
      <dgm:spPr/>
      <dgm:t>
        <a:bodyPr/>
        <a:lstStyle/>
        <a:p>
          <a:endParaRPr lang="en-US"/>
        </a:p>
      </dgm:t>
    </dgm:pt>
    <dgm:pt modelId="{619EABD1-7D5E-47F5-B6D5-9365DD9BA2EA}" type="sibTrans" cxnId="{08427BCB-7E82-4C82-B874-58ECA692AEBF}">
      <dgm:prSet/>
      <dgm:spPr/>
      <dgm:t>
        <a:bodyPr/>
        <a:lstStyle/>
        <a:p>
          <a:endParaRPr lang="en-US"/>
        </a:p>
      </dgm:t>
    </dgm:pt>
    <dgm:pt modelId="{BAF8004E-1550-47FF-AAD4-3AC77B65BE06}">
      <dgm:prSet/>
      <dgm:spPr>
        <a:solidFill>
          <a:srgbClr val="002060"/>
        </a:solidFill>
      </dgm:spPr>
      <dgm:t>
        <a:bodyPr/>
        <a:lstStyle/>
        <a:p>
          <a:pPr rtl="0"/>
          <a:r>
            <a:rPr lang="en-US" dirty="0" smtClean="0">
              <a:solidFill>
                <a:srgbClr val="FFCC00"/>
              </a:solidFill>
            </a:rPr>
            <a:t>- Ở Trung ương: Có 20/46 tổ chức thành viên ở Trung ương có Ban Tuyên giáo, hoặc ban Tuyên truyền, Ban Truyền thông… hoặc có bộ phận làm công tác tuyên giáo</a:t>
          </a:r>
          <a:endParaRPr lang="en-US" dirty="0">
            <a:solidFill>
              <a:srgbClr val="FFCC00"/>
            </a:solidFill>
          </a:endParaRPr>
        </a:p>
      </dgm:t>
    </dgm:pt>
    <dgm:pt modelId="{AAC4F321-6225-4FCA-9964-12B682A4209E}" type="parTrans" cxnId="{50756C6D-05FC-4241-AC00-F23BC188108C}">
      <dgm:prSet/>
      <dgm:spPr/>
      <dgm:t>
        <a:bodyPr/>
        <a:lstStyle/>
        <a:p>
          <a:endParaRPr lang="en-US"/>
        </a:p>
      </dgm:t>
    </dgm:pt>
    <dgm:pt modelId="{216DF392-DF31-462E-B72C-0232E09EFFDB}" type="sibTrans" cxnId="{50756C6D-05FC-4241-AC00-F23BC188108C}">
      <dgm:prSet/>
      <dgm:spPr/>
      <dgm:t>
        <a:bodyPr/>
        <a:lstStyle/>
        <a:p>
          <a:endParaRPr lang="en-US"/>
        </a:p>
      </dgm:t>
    </dgm:pt>
    <dgm:pt modelId="{40589978-1ACE-4743-AE20-AC6A084E43E1}" type="pres">
      <dgm:prSet presAssocID="{77659660-A473-4EEF-932A-D9EE1750BB0C}" presName="linear" presStyleCnt="0">
        <dgm:presLayoutVars>
          <dgm:animLvl val="lvl"/>
          <dgm:resizeHandles val="exact"/>
        </dgm:presLayoutVars>
      </dgm:prSet>
      <dgm:spPr/>
      <dgm:t>
        <a:bodyPr/>
        <a:lstStyle/>
        <a:p>
          <a:endParaRPr lang="en-US"/>
        </a:p>
      </dgm:t>
    </dgm:pt>
    <dgm:pt modelId="{EF2E3954-1A6E-4CA1-B918-6834BB90E036}" type="pres">
      <dgm:prSet presAssocID="{8FC9A6B5-2946-472F-A77A-855C355FA1FA}" presName="parentText" presStyleLbl="node1" presStyleIdx="0" presStyleCnt="2" custLinFactY="-7704" custLinFactNeighborX="-158" custLinFactNeighborY="-100000">
        <dgm:presLayoutVars>
          <dgm:chMax val="0"/>
          <dgm:bulletEnabled val="1"/>
        </dgm:presLayoutVars>
      </dgm:prSet>
      <dgm:spPr/>
      <dgm:t>
        <a:bodyPr/>
        <a:lstStyle/>
        <a:p>
          <a:endParaRPr lang="en-US"/>
        </a:p>
      </dgm:t>
    </dgm:pt>
    <dgm:pt modelId="{36DB49DD-4716-4362-ABD0-AC41A59DC456}" type="pres">
      <dgm:prSet presAssocID="{619EABD1-7D5E-47F5-B6D5-9365DD9BA2EA}" presName="spacer" presStyleCnt="0"/>
      <dgm:spPr/>
    </dgm:pt>
    <dgm:pt modelId="{C87E7F9E-6695-4307-BC1F-6C5586C7065C}" type="pres">
      <dgm:prSet presAssocID="{BAF8004E-1550-47FF-AAD4-3AC77B65BE06}" presName="parentText" presStyleLbl="node1" presStyleIdx="1" presStyleCnt="2" custScaleY="120353" custLinFactNeighborY="-20397">
        <dgm:presLayoutVars>
          <dgm:chMax val="0"/>
          <dgm:bulletEnabled val="1"/>
        </dgm:presLayoutVars>
      </dgm:prSet>
      <dgm:spPr/>
      <dgm:t>
        <a:bodyPr/>
        <a:lstStyle/>
        <a:p>
          <a:endParaRPr lang="en-US"/>
        </a:p>
      </dgm:t>
    </dgm:pt>
  </dgm:ptLst>
  <dgm:cxnLst>
    <dgm:cxn modelId="{50756C6D-05FC-4241-AC00-F23BC188108C}" srcId="{77659660-A473-4EEF-932A-D9EE1750BB0C}" destId="{BAF8004E-1550-47FF-AAD4-3AC77B65BE06}" srcOrd="1" destOrd="0" parTransId="{AAC4F321-6225-4FCA-9964-12B682A4209E}" sibTransId="{216DF392-DF31-462E-B72C-0232E09EFFDB}"/>
    <dgm:cxn modelId="{08427BCB-7E82-4C82-B874-58ECA692AEBF}" srcId="{77659660-A473-4EEF-932A-D9EE1750BB0C}" destId="{8FC9A6B5-2946-472F-A77A-855C355FA1FA}" srcOrd="0" destOrd="0" parTransId="{C2CAEFA6-CF4B-4A1B-AD03-50B9EE95DC03}" sibTransId="{619EABD1-7D5E-47F5-B6D5-9365DD9BA2EA}"/>
    <dgm:cxn modelId="{F3BC0652-86B5-442E-9A64-4099F5ECC277}" type="presOf" srcId="{8FC9A6B5-2946-472F-A77A-855C355FA1FA}" destId="{EF2E3954-1A6E-4CA1-B918-6834BB90E036}" srcOrd="0" destOrd="0" presId="urn:microsoft.com/office/officeart/2005/8/layout/vList2"/>
    <dgm:cxn modelId="{BC6E3D5F-C119-491E-9EA3-F69C135CB645}" type="presOf" srcId="{BAF8004E-1550-47FF-AAD4-3AC77B65BE06}" destId="{C87E7F9E-6695-4307-BC1F-6C5586C7065C}" srcOrd="0" destOrd="0" presId="urn:microsoft.com/office/officeart/2005/8/layout/vList2"/>
    <dgm:cxn modelId="{AC23E710-2680-4941-BAA6-78EE476F6475}" type="presOf" srcId="{77659660-A473-4EEF-932A-D9EE1750BB0C}" destId="{40589978-1ACE-4743-AE20-AC6A084E43E1}" srcOrd="0" destOrd="0" presId="urn:microsoft.com/office/officeart/2005/8/layout/vList2"/>
    <dgm:cxn modelId="{51E22258-8C6F-4A2D-82FC-74386F94AB23}" type="presParOf" srcId="{40589978-1ACE-4743-AE20-AC6A084E43E1}" destId="{EF2E3954-1A6E-4CA1-B918-6834BB90E036}" srcOrd="0" destOrd="0" presId="urn:microsoft.com/office/officeart/2005/8/layout/vList2"/>
    <dgm:cxn modelId="{2B6D6096-98FC-4CFA-A5D5-1F1B86D7BFB8}" type="presParOf" srcId="{40589978-1ACE-4743-AE20-AC6A084E43E1}" destId="{36DB49DD-4716-4362-ABD0-AC41A59DC456}" srcOrd="1" destOrd="0" presId="urn:microsoft.com/office/officeart/2005/8/layout/vList2"/>
    <dgm:cxn modelId="{9ECC7BBC-A7C4-4CF6-9003-8AABC802360D}" type="presParOf" srcId="{40589978-1ACE-4743-AE20-AC6A084E43E1}" destId="{C87E7F9E-6695-4307-BC1F-6C5586C7065C}" srcOrd="2"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4C183F6-F0CE-4318-8DAB-6C9D52276DBA}"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2D8EC734-35A7-41C3-953E-7C7E9B7365D3}">
      <dgm:prSet custT="1"/>
      <dgm:spPr>
        <a:solidFill>
          <a:srgbClr val="002060"/>
        </a:solidFill>
      </dgm:spPr>
      <dgm:t>
        <a:bodyPr/>
        <a:lstStyle/>
        <a:p>
          <a:pPr algn="ctr" rtl="0"/>
          <a:r>
            <a:rPr lang="en-US" sz="2800" b="1" dirty="0" smtClean="0"/>
            <a:t>- Ở cấp tỉnh: </a:t>
          </a:r>
          <a:endParaRPr lang="en-US" sz="2800" b="1" dirty="0"/>
        </a:p>
      </dgm:t>
    </dgm:pt>
    <dgm:pt modelId="{DD6DAB62-0FF4-4662-A9D4-A1899E510D9F}" type="parTrans" cxnId="{F4A43C7E-C914-497B-B599-8DE4D795EE1F}">
      <dgm:prSet/>
      <dgm:spPr/>
      <dgm:t>
        <a:bodyPr/>
        <a:lstStyle/>
        <a:p>
          <a:endParaRPr lang="en-US"/>
        </a:p>
      </dgm:t>
    </dgm:pt>
    <dgm:pt modelId="{657156D4-59C7-4E18-9DD5-4B5BF63AE7F3}" type="sibTrans" cxnId="{F4A43C7E-C914-497B-B599-8DE4D795EE1F}">
      <dgm:prSet/>
      <dgm:spPr/>
      <dgm:t>
        <a:bodyPr/>
        <a:lstStyle/>
        <a:p>
          <a:endParaRPr lang="en-US"/>
        </a:p>
      </dgm:t>
    </dgm:pt>
    <dgm:pt modelId="{BC1DE44B-DEB1-49F8-B958-B8A028DE6AAD}">
      <dgm:prSet/>
      <dgm:spPr>
        <a:solidFill>
          <a:srgbClr val="002060"/>
        </a:solidFill>
      </dgm:spPr>
      <dgm:t>
        <a:bodyPr/>
        <a:lstStyle/>
        <a:p>
          <a:pPr rtl="0"/>
          <a:r>
            <a:rPr lang="en-US" dirty="0" smtClean="0">
              <a:solidFill>
                <a:srgbClr val="FFCC00"/>
              </a:solidFill>
            </a:rPr>
            <a:t>       Trước khi thực hiện Đề án 01 chỉ có </a:t>
          </a:r>
          <a:r>
            <a:rPr lang="en-US" dirty="0" err="1" smtClean="0">
              <a:solidFill>
                <a:srgbClr val="FFCC00"/>
              </a:solidFill>
            </a:rPr>
            <a:t>UBMTTQVN</a:t>
          </a:r>
          <a:r>
            <a:rPr lang="en-US" dirty="0" smtClean="0">
              <a:solidFill>
                <a:srgbClr val="FFCC00"/>
              </a:solidFill>
            </a:rPr>
            <a:t> của 7 tỉnh, thành phố có Ban Tuyên giáo độc lập.</a:t>
          </a:r>
          <a:endParaRPr lang="en-US" dirty="0">
            <a:solidFill>
              <a:srgbClr val="FFCC00"/>
            </a:solidFill>
          </a:endParaRPr>
        </a:p>
      </dgm:t>
    </dgm:pt>
    <dgm:pt modelId="{4D505FF5-1C69-4DBE-B238-6C1AC7FE1398}" type="parTrans" cxnId="{6F42DA38-237E-4487-AFB0-9704A4D7EDE5}">
      <dgm:prSet/>
      <dgm:spPr/>
      <dgm:t>
        <a:bodyPr/>
        <a:lstStyle/>
        <a:p>
          <a:endParaRPr lang="en-US"/>
        </a:p>
      </dgm:t>
    </dgm:pt>
    <dgm:pt modelId="{A36530B5-1A98-41D2-BFC2-58CE8D711A90}" type="sibTrans" cxnId="{6F42DA38-237E-4487-AFB0-9704A4D7EDE5}">
      <dgm:prSet/>
      <dgm:spPr/>
      <dgm:t>
        <a:bodyPr/>
        <a:lstStyle/>
        <a:p>
          <a:endParaRPr lang="en-US"/>
        </a:p>
      </dgm:t>
    </dgm:pt>
    <dgm:pt modelId="{73B39384-567E-4DF2-91E8-5E68ABB56C32}">
      <dgm:prSet/>
      <dgm:spPr>
        <a:solidFill>
          <a:srgbClr val="002060"/>
        </a:solidFill>
      </dgm:spPr>
      <dgm:t>
        <a:bodyPr/>
        <a:lstStyle/>
        <a:p>
          <a:pPr algn="just" rtl="0"/>
          <a:r>
            <a:rPr lang="en-US" dirty="0" smtClean="0">
              <a:solidFill>
                <a:srgbClr val="FFCC00"/>
              </a:solidFill>
            </a:rPr>
            <a:t>       Đến nay, đã có 23/63 Ban Tuyên giáo của Ủy ban </a:t>
          </a:r>
          <a:r>
            <a:rPr lang="en-US" dirty="0" err="1" smtClean="0">
              <a:solidFill>
                <a:srgbClr val="FFCC00"/>
              </a:solidFill>
            </a:rPr>
            <a:t>MTTQ</a:t>
          </a:r>
          <a:r>
            <a:rPr lang="en-US" dirty="0" smtClean="0">
              <a:solidFill>
                <a:srgbClr val="FFCC00"/>
              </a:solidFill>
            </a:rPr>
            <a:t> Việt Nam các tỉnh, thành phố được thành lập, tăng 16 địa phương và chiếm 36,51% số các tỉnh, thành phố trong cả nước. </a:t>
          </a:r>
          <a:endParaRPr lang="en-US" dirty="0">
            <a:solidFill>
              <a:srgbClr val="FFCC00"/>
            </a:solidFill>
          </a:endParaRPr>
        </a:p>
      </dgm:t>
    </dgm:pt>
    <dgm:pt modelId="{CC1B209E-0F87-46D9-9AA2-9312504DE8AF}" type="parTrans" cxnId="{0D332971-B306-4757-8DFF-84B6F1334B74}">
      <dgm:prSet/>
      <dgm:spPr/>
      <dgm:t>
        <a:bodyPr/>
        <a:lstStyle/>
        <a:p>
          <a:endParaRPr lang="en-US"/>
        </a:p>
      </dgm:t>
    </dgm:pt>
    <dgm:pt modelId="{ECBE58F3-41ED-43CF-969A-7B3FC12E0FBB}" type="sibTrans" cxnId="{0D332971-B306-4757-8DFF-84B6F1334B74}">
      <dgm:prSet/>
      <dgm:spPr/>
      <dgm:t>
        <a:bodyPr/>
        <a:lstStyle/>
        <a:p>
          <a:endParaRPr lang="en-US"/>
        </a:p>
      </dgm:t>
    </dgm:pt>
    <dgm:pt modelId="{3FA0E527-C41E-453C-B6B6-520EB4E8476C}" type="pres">
      <dgm:prSet presAssocID="{04C183F6-F0CE-4318-8DAB-6C9D52276DBA}" presName="linear" presStyleCnt="0">
        <dgm:presLayoutVars>
          <dgm:animLvl val="lvl"/>
          <dgm:resizeHandles val="exact"/>
        </dgm:presLayoutVars>
      </dgm:prSet>
      <dgm:spPr/>
      <dgm:t>
        <a:bodyPr/>
        <a:lstStyle/>
        <a:p>
          <a:endParaRPr lang="en-US"/>
        </a:p>
      </dgm:t>
    </dgm:pt>
    <dgm:pt modelId="{72445808-8A72-4A56-B834-8C6A57A08285}" type="pres">
      <dgm:prSet presAssocID="{2D8EC734-35A7-41C3-953E-7C7E9B7365D3}" presName="parentText" presStyleLbl="node1" presStyleIdx="0" presStyleCnt="3" custScaleY="46280">
        <dgm:presLayoutVars>
          <dgm:chMax val="0"/>
          <dgm:bulletEnabled val="1"/>
        </dgm:presLayoutVars>
      </dgm:prSet>
      <dgm:spPr/>
      <dgm:t>
        <a:bodyPr/>
        <a:lstStyle/>
        <a:p>
          <a:endParaRPr lang="en-US"/>
        </a:p>
      </dgm:t>
    </dgm:pt>
    <dgm:pt modelId="{9F6C3439-29F0-46B8-A992-264D0D6CCF0B}" type="pres">
      <dgm:prSet presAssocID="{657156D4-59C7-4E18-9DD5-4B5BF63AE7F3}" presName="spacer" presStyleCnt="0"/>
      <dgm:spPr/>
    </dgm:pt>
    <dgm:pt modelId="{35BD1938-FADC-4947-ABAB-4732D787A3CF}" type="pres">
      <dgm:prSet presAssocID="{BC1DE44B-DEB1-49F8-B958-B8A028DE6AAD}" presName="parentText" presStyleLbl="node1" presStyleIdx="1" presStyleCnt="3" custScaleY="48735">
        <dgm:presLayoutVars>
          <dgm:chMax val="0"/>
          <dgm:bulletEnabled val="1"/>
        </dgm:presLayoutVars>
      </dgm:prSet>
      <dgm:spPr/>
      <dgm:t>
        <a:bodyPr/>
        <a:lstStyle/>
        <a:p>
          <a:endParaRPr lang="en-US"/>
        </a:p>
      </dgm:t>
    </dgm:pt>
    <dgm:pt modelId="{ED4FA2F9-7911-4C07-9A45-683593C1B63F}" type="pres">
      <dgm:prSet presAssocID="{A36530B5-1A98-41D2-BFC2-58CE8D711A90}" presName="spacer" presStyleCnt="0"/>
      <dgm:spPr/>
    </dgm:pt>
    <dgm:pt modelId="{536BBEA4-AFD1-4FC9-970E-3FC2137AE45A}" type="pres">
      <dgm:prSet presAssocID="{73B39384-567E-4DF2-91E8-5E68ABB56C32}" presName="parentText" presStyleLbl="node1" presStyleIdx="2" presStyleCnt="3">
        <dgm:presLayoutVars>
          <dgm:chMax val="0"/>
          <dgm:bulletEnabled val="1"/>
        </dgm:presLayoutVars>
      </dgm:prSet>
      <dgm:spPr/>
      <dgm:t>
        <a:bodyPr/>
        <a:lstStyle/>
        <a:p>
          <a:endParaRPr lang="en-US"/>
        </a:p>
      </dgm:t>
    </dgm:pt>
  </dgm:ptLst>
  <dgm:cxnLst>
    <dgm:cxn modelId="{6F42DA38-237E-4487-AFB0-9704A4D7EDE5}" srcId="{04C183F6-F0CE-4318-8DAB-6C9D52276DBA}" destId="{BC1DE44B-DEB1-49F8-B958-B8A028DE6AAD}" srcOrd="1" destOrd="0" parTransId="{4D505FF5-1C69-4DBE-B238-6C1AC7FE1398}" sibTransId="{A36530B5-1A98-41D2-BFC2-58CE8D711A90}"/>
    <dgm:cxn modelId="{7CE01CEF-2186-4FC7-9B9A-9B22242F4F60}" type="presOf" srcId="{73B39384-567E-4DF2-91E8-5E68ABB56C32}" destId="{536BBEA4-AFD1-4FC9-970E-3FC2137AE45A}" srcOrd="0" destOrd="0" presId="urn:microsoft.com/office/officeart/2005/8/layout/vList2"/>
    <dgm:cxn modelId="{0D332971-B306-4757-8DFF-84B6F1334B74}" srcId="{04C183F6-F0CE-4318-8DAB-6C9D52276DBA}" destId="{73B39384-567E-4DF2-91E8-5E68ABB56C32}" srcOrd="2" destOrd="0" parTransId="{CC1B209E-0F87-46D9-9AA2-9312504DE8AF}" sibTransId="{ECBE58F3-41ED-43CF-969A-7B3FC12E0FBB}"/>
    <dgm:cxn modelId="{9495ED0D-0CA1-4AD0-B479-1154F8FD6FF2}" type="presOf" srcId="{BC1DE44B-DEB1-49F8-B958-B8A028DE6AAD}" destId="{35BD1938-FADC-4947-ABAB-4732D787A3CF}" srcOrd="0" destOrd="0" presId="urn:microsoft.com/office/officeart/2005/8/layout/vList2"/>
    <dgm:cxn modelId="{15A96820-F29F-4F1F-B11A-92942B4B4D3F}" type="presOf" srcId="{04C183F6-F0CE-4318-8DAB-6C9D52276DBA}" destId="{3FA0E527-C41E-453C-B6B6-520EB4E8476C}" srcOrd="0" destOrd="0" presId="urn:microsoft.com/office/officeart/2005/8/layout/vList2"/>
    <dgm:cxn modelId="{F4A43C7E-C914-497B-B599-8DE4D795EE1F}" srcId="{04C183F6-F0CE-4318-8DAB-6C9D52276DBA}" destId="{2D8EC734-35A7-41C3-953E-7C7E9B7365D3}" srcOrd="0" destOrd="0" parTransId="{DD6DAB62-0FF4-4662-A9D4-A1899E510D9F}" sibTransId="{657156D4-59C7-4E18-9DD5-4B5BF63AE7F3}"/>
    <dgm:cxn modelId="{67B067C9-433A-45D4-8F4E-88E5AABC5494}" type="presOf" srcId="{2D8EC734-35A7-41C3-953E-7C7E9B7365D3}" destId="{72445808-8A72-4A56-B834-8C6A57A08285}" srcOrd="0" destOrd="0" presId="urn:microsoft.com/office/officeart/2005/8/layout/vList2"/>
    <dgm:cxn modelId="{AC35E706-05A9-4770-AEEB-6BC146997943}" type="presParOf" srcId="{3FA0E527-C41E-453C-B6B6-520EB4E8476C}" destId="{72445808-8A72-4A56-B834-8C6A57A08285}" srcOrd="0" destOrd="0" presId="urn:microsoft.com/office/officeart/2005/8/layout/vList2"/>
    <dgm:cxn modelId="{484F6B64-389B-4BA9-B174-2969C117750F}" type="presParOf" srcId="{3FA0E527-C41E-453C-B6B6-520EB4E8476C}" destId="{9F6C3439-29F0-46B8-A992-264D0D6CCF0B}" srcOrd="1" destOrd="0" presId="urn:microsoft.com/office/officeart/2005/8/layout/vList2"/>
    <dgm:cxn modelId="{2FC56E1E-029A-4541-82C7-9990C455348C}" type="presParOf" srcId="{3FA0E527-C41E-453C-B6B6-520EB4E8476C}" destId="{35BD1938-FADC-4947-ABAB-4732D787A3CF}" srcOrd="2" destOrd="0" presId="urn:microsoft.com/office/officeart/2005/8/layout/vList2"/>
    <dgm:cxn modelId="{A740F8F6-5B02-4F2C-903E-BD8863FF501C}" type="presParOf" srcId="{3FA0E527-C41E-453C-B6B6-520EB4E8476C}" destId="{ED4FA2F9-7911-4C07-9A45-683593C1B63F}" srcOrd="3" destOrd="0" presId="urn:microsoft.com/office/officeart/2005/8/layout/vList2"/>
    <dgm:cxn modelId="{0C8BF6D0-C1AF-4A7D-A3AF-D06118255285}" type="presParOf" srcId="{3FA0E527-C41E-453C-B6B6-520EB4E8476C}" destId="{536BBEA4-AFD1-4FC9-970E-3FC2137AE45A}"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90BE45E-9C03-4221-B9E7-8AF305EE86DA}"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147D012-146B-47CD-8ABF-A2EC12139A88}">
      <dgm:prSet custT="1"/>
      <dgm:spPr>
        <a:solidFill>
          <a:srgbClr val="002060"/>
        </a:solidFill>
      </dgm:spPr>
      <dgm:t>
        <a:bodyPr/>
        <a:lstStyle/>
        <a:p>
          <a:pPr algn="just" rtl="0"/>
          <a:r>
            <a:rPr lang="en-US" sz="3800" dirty="0" smtClean="0">
              <a:solidFill>
                <a:srgbClr val="FFCC00"/>
              </a:solidFill>
            </a:rPr>
            <a:t>           </a:t>
          </a:r>
          <a:r>
            <a:rPr lang="en-US" sz="3200" dirty="0" smtClean="0">
              <a:solidFill>
                <a:srgbClr val="FFCC00"/>
              </a:solidFill>
            </a:rPr>
            <a:t>Có 40/63 Ủy ban </a:t>
          </a:r>
          <a:r>
            <a:rPr lang="en-US" sz="3200" dirty="0" err="1" smtClean="0">
              <a:solidFill>
                <a:srgbClr val="FFCC00"/>
              </a:solidFill>
            </a:rPr>
            <a:t>MTTQ</a:t>
          </a:r>
          <a:r>
            <a:rPr lang="en-US" sz="3200" dirty="0" smtClean="0">
              <a:solidFill>
                <a:srgbClr val="FFCC00"/>
              </a:solidFill>
            </a:rPr>
            <a:t> Việt Nam các tỉnh, thành phố ghép bộ phận Tuyên giáo chung với các bộ phận khác, gồm: </a:t>
          </a:r>
        </a:p>
        <a:p>
          <a:pPr algn="just" rtl="0"/>
          <a:r>
            <a:rPr lang="en-US" sz="3200" dirty="0" smtClean="0">
              <a:solidFill>
                <a:srgbClr val="FFCC00"/>
              </a:solidFill>
            </a:rPr>
            <a:t>  - 37 tỉnh, thành phố ghép chung Ban Tổ chức - Tuyên giáo; </a:t>
          </a:r>
        </a:p>
        <a:p>
          <a:pPr algn="just" rtl="0"/>
          <a:r>
            <a:rPr lang="en-US" sz="3200" dirty="0" smtClean="0">
              <a:solidFill>
                <a:srgbClr val="FFCC00"/>
              </a:solidFill>
            </a:rPr>
            <a:t>  - 2 tỉnh, </a:t>
          </a:r>
          <a:r>
            <a:rPr lang="en-US" sz="3200" dirty="0" err="1" smtClean="0">
              <a:solidFill>
                <a:srgbClr val="FFCC00"/>
              </a:solidFill>
            </a:rPr>
            <a:t>TP</a:t>
          </a:r>
          <a:r>
            <a:rPr lang="en-US" sz="3200" dirty="0" smtClean="0">
              <a:solidFill>
                <a:srgbClr val="FFCC00"/>
              </a:solidFill>
            </a:rPr>
            <a:t> ghép chung Ban Phong trào – Tuyên giáo; </a:t>
          </a:r>
        </a:p>
        <a:p>
          <a:pPr algn="just" rtl="0"/>
          <a:r>
            <a:rPr lang="en-US" sz="3200" dirty="0" smtClean="0">
              <a:solidFill>
                <a:srgbClr val="FFCC00"/>
              </a:solidFill>
            </a:rPr>
            <a:t>   - 01 địa phương ghép chung: Ban Tổ chức - Tuyên giáo - Đối ngoại. </a:t>
          </a:r>
          <a:endParaRPr lang="en-US" sz="3200" dirty="0">
            <a:solidFill>
              <a:srgbClr val="FFCC00"/>
            </a:solidFill>
          </a:endParaRPr>
        </a:p>
      </dgm:t>
    </dgm:pt>
    <dgm:pt modelId="{2DE99E24-E89A-4A2B-9A99-40A86F616315}" type="parTrans" cxnId="{7881328B-15B3-4ACD-86C6-180A8091FDC7}">
      <dgm:prSet/>
      <dgm:spPr/>
      <dgm:t>
        <a:bodyPr/>
        <a:lstStyle/>
        <a:p>
          <a:endParaRPr lang="en-US"/>
        </a:p>
      </dgm:t>
    </dgm:pt>
    <dgm:pt modelId="{AF20A666-C2A2-4351-8407-71BDBC6CB7E3}" type="sibTrans" cxnId="{7881328B-15B3-4ACD-86C6-180A8091FDC7}">
      <dgm:prSet/>
      <dgm:spPr/>
      <dgm:t>
        <a:bodyPr/>
        <a:lstStyle/>
        <a:p>
          <a:endParaRPr lang="en-US"/>
        </a:p>
      </dgm:t>
    </dgm:pt>
    <dgm:pt modelId="{1B0F5CEE-BF58-4B14-943F-1A5A3615EF87}" type="pres">
      <dgm:prSet presAssocID="{090BE45E-9C03-4221-B9E7-8AF305EE86DA}" presName="linear" presStyleCnt="0">
        <dgm:presLayoutVars>
          <dgm:animLvl val="lvl"/>
          <dgm:resizeHandles val="exact"/>
        </dgm:presLayoutVars>
      </dgm:prSet>
      <dgm:spPr/>
      <dgm:t>
        <a:bodyPr/>
        <a:lstStyle/>
        <a:p>
          <a:endParaRPr lang="en-US"/>
        </a:p>
      </dgm:t>
    </dgm:pt>
    <dgm:pt modelId="{FDF425BB-F334-4F93-AC01-5FBF022D139C}" type="pres">
      <dgm:prSet presAssocID="{5147D012-146B-47CD-8ABF-A2EC12139A88}" presName="parentText" presStyleLbl="node1" presStyleIdx="0" presStyleCnt="1" custLinFactNeighborX="-181" custLinFactNeighborY="-5010">
        <dgm:presLayoutVars>
          <dgm:chMax val="0"/>
          <dgm:bulletEnabled val="1"/>
        </dgm:presLayoutVars>
      </dgm:prSet>
      <dgm:spPr/>
      <dgm:t>
        <a:bodyPr/>
        <a:lstStyle/>
        <a:p>
          <a:endParaRPr lang="en-US"/>
        </a:p>
      </dgm:t>
    </dgm:pt>
  </dgm:ptLst>
  <dgm:cxnLst>
    <dgm:cxn modelId="{B17D4402-67B2-4182-BBE9-92208FB5FE48}" type="presOf" srcId="{5147D012-146B-47CD-8ABF-A2EC12139A88}" destId="{FDF425BB-F334-4F93-AC01-5FBF022D139C}" srcOrd="0" destOrd="0" presId="urn:microsoft.com/office/officeart/2005/8/layout/vList2"/>
    <dgm:cxn modelId="{7881328B-15B3-4ACD-86C6-180A8091FDC7}" srcId="{090BE45E-9C03-4221-B9E7-8AF305EE86DA}" destId="{5147D012-146B-47CD-8ABF-A2EC12139A88}" srcOrd="0" destOrd="0" parTransId="{2DE99E24-E89A-4A2B-9A99-40A86F616315}" sibTransId="{AF20A666-C2A2-4351-8407-71BDBC6CB7E3}"/>
    <dgm:cxn modelId="{24524964-33F4-4C08-90AD-86633C831C50}" type="presOf" srcId="{090BE45E-9C03-4221-B9E7-8AF305EE86DA}" destId="{1B0F5CEE-BF58-4B14-943F-1A5A3615EF87}" srcOrd="0" destOrd="0" presId="urn:microsoft.com/office/officeart/2005/8/layout/vList2"/>
    <dgm:cxn modelId="{36BC3CC3-3866-4E44-89CB-2C2AB88DB72F}" type="presParOf" srcId="{1B0F5CEE-BF58-4B14-943F-1A5A3615EF87}" destId="{FDF425BB-F334-4F93-AC01-5FBF022D139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7C85C63-428B-4768-BD65-99F5C3623A47}"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A22B5B69-B1CC-43C2-9FA6-595802C1117D}">
      <dgm:prSet custT="1"/>
      <dgm:spPr>
        <a:solidFill>
          <a:srgbClr val="002060"/>
        </a:solidFill>
      </dgm:spPr>
      <dgm:t>
        <a:bodyPr/>
        <a:lstStyle/>
        <a:p>
          <a:pPr algn="ctr" rtl="0">
            <a:lnSpc>
              <a:spcPts val="3600"/>
            </a:lnSpc>
            <a:spcAft>
              <a:spcPts val="0"/>
            </a:spcAft>
          </a:pPr>
          <a:endParaRPr lang="nl-NL" sz="2800" b="1" dirty="0" smtClean="0"/>
        </a:p>
        <a:p>
          <a:pPr algn="ctr" rtl="0">
            <a:lnSpc>
              <a:spcPts val="3600"/>
            </a:lnSpc>
            <a:spcAft>
              <a:spcPts val="0"/>
            </a:spcAft>
          </a:pPr>
          <a:r>
            <a:rPr lang="nl-NL" sz="2800" b="1" dirty="0" smtClean="0"/>
            <a:t>2. Về tổ chức nắm bắt, phản ánh ý kiến, </a:t>
          </a:r>
        </a:p>
        <a:p>
          <a:pPr algn="ctr" rtl="0">
            <a:lnSpc>
              <a:spcPct val="90000"/>
            </a:lnSpc>
            <a:spcAft>
              <a:spcPct val="35000"/>
            </a:spcAft>
          </a:pPr>
          <a:r>
            <a:rPr lang="nl-NL" sz="2800" b="1" dirty="0" smtClean="0"/>
            <a:t>kiến nghị của Nhân dân</a:t>
          </a:r>
          <a:r>
            <a:rPr lang="en-US" sz="2000" dirty="0" smtClean="0"/>
            <a:t/>
          </a:r>
          <a:br>
            <a:rPr lang="en-US" sz="2000" dirty="0" smtClean="0"/>
          </a:br>
          <a:endParaRPr lang="en-US" sz="2000" dirty="0"/>
        </a:p>
      </dgm:t>
    </dgm:pt>
    <dgm:pt modelId="{B16C28F8-7468-4401-B508-9C8E3540FF25}" type="parTrans" cxnId="{415C31BE-7AD8-4C73-8A43-5B7511106CA0}">
      <dgm:prSet/>
      <dgm:spPr/>
      <dgm:t>
        <a:bodyPr/>
        <a:lstStyle/>
        <a:p>
          <a:endParaRPr lang="en-US"/>
        </a:p>
      </dgm:t>
    </dgm:pt>
    <dgm:pt modelId="{473A8511-7266-479B-9CDB-7D4BE7D3CCC6}" type="sibTrans" cxnId="{415C31BE-7AD8-4C73-8A43-5B7511106CA0}">
      <dgm:prSet/>
      <dgm:spPr/>
      <dgm:t>
        <a:bodyPr/>
        <a:lstStyle/>
        <a:p>
          <a:endParaRPr lang="en-US"/>
        </a:p>
      </dgm:t>
    </dgm:pt>
    <dgm:pt modelId="{A5887734-5305-41D0-9B9C-341B37103FFF}" type="pres">
      <dgm:prSet presAssocID="{57C85C63-428B-4768-BD65-99F5C3623A47}" presName="linear" presStyleCnt="0">
        <dgm:presLayoutVars>
          <dgm:animLvl val="lvl"/>
          <dgm:resizeHandles val="exact"/>
        </dgm:presLayoutVars>
      </dgm:prSet>
      <dgm:spPr/>
      <dgm:t>
        <a:bodyPr/>
        <a:lstStyle/>
        <a:p>
          <a:endParaRPr lang="en-US"/>
        </a:p>
      </dgm:t>
    </dgm:pt>
    <dgm:pt modelId="{74378153-63E9-4BBF-80E9-776BDBE4B7B4}" type="pres">
      <dgm:prSet presAssocID="{A22B5B69-B1CC-43C2-9FA6-595802C1117D}" presName="parentText" presStyleLbl="node1" presStyleIdx="0" presStyleCnt="1">
        <dgm:presLayoutVars>
          <dgm:chMax val="0"/>
          <dgm:bulletEnabled val="1"/>
        </dgm:presLayoutVars>
      </dgm:prSet>
      <dgm:spPr/>
      <dgm:t>
        <a:bodyPr/>
        <a:lstStyle/>
        <a:p>
          <a:endParaRPr lang="en-US"/>
        </a:p>
      </dgm:t>
    </dgm:pt>
  </dgm:ptLst>
  <dgm:cxnLst>
    <dgm:cxn modelId="{946DD5DD-6A4E-4D25-ACBF-55D923A5185E}" type="presOf" srcId="{A22B5B69-B1CC-43C2-9FA6-595802C1117D}" destId="{74378153-63E9-4BBF-80E9-776BDBE4B7B4}" srcOrd="0" destOrd="0" presId="urn:microsoft.com/office/officeart/2005/8/layout/vList2"/>
    <dgm:cxn modelId="{415C31BE-7AD8-4C73-8A43-5B7511106CA0}" srcId="{57C85C63-428B-4768-BD65-99F5C3623A47}" destId="{A22B5B69-B1CC-43C2-9FA6-595802C1117D}" srcOrd="0" destOrd="0" parTransId="{B16C28F8-7468-4401-B508-9C8E3540FF25}" sibTransId="{473A8511-7266-479B-9CDB-7D4BE7D3CCC6}"/>
    <dgm:cxn modelId="{2E72B4C3-8249-4729-9281-93F9AF641FC3}" type="presOf" srcId="{57C85C63-428B-4768-BD65-99F5C3623A47}" destId="{A5887734-5305-41D0-9B9C-341B37103FFF}" srcOrd="0" destOrd="0" presId="urn:microsoft.com/office/officeart/2005/8/layout/vList2"/>
    <dgm:cxn modelId="{9A4E8B58-B07B-4746-9D2A-494E56A963A9}" type="presParOf" srcId="{A5887734-5305-41D0-9B9C-341B37103FFF}" destId="{74378153-63E9-4BBF-80E9-776BDBE4B7B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EBCE11A-2C98-40D9-B516-168F0A1EC0C0}"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0EB30156-C42E-40F9-93F4-1282B5867CB6}">
      <dgm:prSet/>
      <dgm:spPr>
        <a:solidFill>
          <a:srgbClr val="002060"/>
        </a:solidFill>
      </dgm:spPr>
      <dgm:t>
        <a:bodyPr/>
        <a:lstStyle/>
        <a:p>
          <a:pPr algn="just" rtl="0"/>
          <a:r>
            <a:rPr lang="nl-NL" dirty="0" smtClean="0">
              <a:solidFill>
                <a:srgbClr val="FFCC00"/>
              </a:solidFill>
            </a:rPr>
            <a:t>- Thực hiện định kỳ báo cáo tình hình nhân dân và dư luận xã hội theo hướng dẫn của Ban Thường trực. </a:t>
          </a:r>
          <a:endParaRPr lang="en-US" dirty="0">
            <a:solidFill>
              <a:srgbClr val="FFCC00"/>
            </a:solidFill>
          </a:endParaRPr>
        </a:p>
      </dgm:t>
    </dgm:pt>
    <dgm:pt modelId="{55AC98EE-70BE-449A-9A43-D621A48C7EE0}" type="parTrans" cxnId="{91CC7990-5BF3-4081-B79A-FAD2574E7F7A}">
      <dgm:prSet/>
      <dgm:spPr/>
      <dgm:t>
        <a:bodyPr/>
        <a:lstStyle/>
        <a:p>
          <a:endParaRPr lang="en-US"/>
        </a:p>
      </dgm:t>
    </dgm:pt>
    <dgm:pt modelId="{57E3D1D7-A707-4E5F-8248-22371D423688}" type="sibTrans" cxnId="{91CC7990-5BF3-4081-B79A-FAD2574E7F7A}">
      <dgm:prSet/>
      <dgm:spPr/>
      <dgm:t>
        <a:bodyPr/>
        <a:lstStyle/>
        <a:p>
          <a:endParaRPr lang="en-US"/>
        </a:p>
      </dgm:t>
    </dgm:pt>
    <dgm:pt modelId="{BBB074DB-33F6-4ACE-8E10-B79322DADEFD}">
      <dgm:prSet/>
      <dgm:spPr>
        <a:solidFill>
          <a:srgbClr val="002060"/>
        </a:solidFill>
      </dgm:spPr>
      <dgm:t>
        <a:bodyPr/>
        <a:lstStyle/>
        <a:p>
          <a:pPr rtl="0"/>
          <a:r>
            <a:rPr lang="nl-NL" dirty="0" smtClean="0">
              <a:solidFill>
                <a:srgbClr val="FFCC00"/>
              </a:solidFill>
            </a:rPr>
            <a:t>+ Các buổi họp nhân dân, sinh hoạt cộng đồng ở khu dân cư</a:t>
          </a:r>
          <a:endParaRPr lang="en-US" dirty="0">
            <a:solidFill>
              <a:srgbClr val="FFCC00"/>
            </a:solidFill>
          </a:endParaRPr>
        </a:p>
      </dgm:t>
    </dgm:pt>
    <dgm:pt modelId="{BE9EE9F6-926D-4B43-B3B7-A916690B37F7}" type="parTrans" cxnId="{71F18B44-29E1-4DD5-A483-F9CA53340CE2}">
      <dgm:prSet/>
      <dgm:spPr/>
      <dgm:t>
        <a:bodyPr/>
        <a:lstStyle/>
        <a:p>
          <a:endParaRPr lang="en-US"/>
        </a:p>
      </dgm:t>
    </dgm:pt>
    <dgm:pt modelId="{EAB4B497-6605-48B7-A2FE-29280676E8CC}" type="sibTrans" cxnId="{71F18B44-29E1-4DD5-A483-F9CA53340CE2}">
      <dgm:prSet/>
      <dgm:spPr/>
      <dgm:t>
        <a:bodyPr/>
        <a:lstStyle/>
        <a:p>
          <a:endParaRPr lang="en-US"/>
        </a:p>
      </dgm:t>
    </dgm:pt>
    <dgm:pt modelId="{0511407A-6827-4574-9B53-75FEA6E924DF}">
      <dgm:prSet/>
      <dgm:spPr>
        <a:solidFill>
          <a:srgbClr val="002060"/>
        </a:solidFill>
      </dgm:spPr>
      <dgm:t>
        <a:bodyPr/>
        <a:lstStyle/>
        <a:p>
          <a:pPr rtl="0"/>
          <a:r>
            <a:rPr lang="nl-NL" dirty="0" smtClean="0">
              <a:solidFill>
                <a:srgbClr val="FFCC00"/>
              </a:solidFill>
            </a:rPr>
            <a:t>+ Các hội nghị tiếp xúc cử tri với đại biểu Quốc hội, đại biểu HĐND các cấp.</a:t>
          </a:r>
          <a:endParaRPr lang="en-US" dirty="0">
            <a:solidFill>
              <a:srgbClr val="FFCC00"/>
            </a:solidFill>
          </a:endParaRPr>
        </a:p>
      </dgm:t>
    </dgm:pt>
    <dgm:pt modelId="{9ED7946D-9686-4CCB-825D-83B03639121F}" type="parTrans" cxnId="{8144037D-BC8A-440C-A1E7-5DA55494C330}">
      <dgm:prSet/>
      <dgm:spPr/>
      <dgm:t>
        <a:bodyPr/>
        <a:lstStyle/>
        <a:p>
          <a:endParaRPr lang="en-US"/>
        </a:p>
      </dgm:t>
    </dgm:pt>
    <dgm:pt modelId="{66FFDEA8-D538-467D-A3A7-58633C2FF72A}" type="sibTrans" cxnId="{8144037D-BC8A-440C-A1E7-5DA55494C330}">
      <dgm:prSet/>
      <dgm:spPr/>
      <dgm:t>
        <a:bodyPr/>
        <a:lstStyle/>
        <a:p>
          <a:endParaRPr lang="en-US"/>
        </a:p>
      </dgm:t>
    </dgm:pt>
    <dgm:pt modelId="{E609D35B-97D8-4473-8E80-6B7E02DDDC30}" type="pres">
      <dgm:prSet presAssocID="{1EBCE11A-2C98-40D9-B516-168F0A1EC0C0}" presName="linear" presStyleCnt="0">
        <dgm:presLayoutVars>
          <dgm:animLvl val="lvl"/>
          <dgm:resizeHandles val="exact"/>
        </dgm:presLayoutVars>
      </dgm:prSet>
      <dgm:spPr/>
      <dgm:t>
        <a:bodyPr/>
        <a:lstStyle/>
        <a:p>
          <a:endParaRPr lang="en-US"/>
        </a:p>
      </dgm:t>
    </dgm:pt>
    <dgm:pt modelId="{0FF8961F-00C9-4701-80C2-61B207260369}" type="pres">
      <dgm:prSet presAssocID="{0EB30156-C42E-40F9-93F4-1282B5867CB6}" presName="parentText" presStyleLbl="node1" presStyleIdx="0" presStyleCnt="3" custScaleY="132385" custLinFactY="-10881" custLinFactNeighborY="-100000">
        <dgm:presLayoutVars>
          <dgm:chMax val="0"/>
          <dgm:bulletEnabled val="1"/>
        </dgm:presLayoutVars>
      </dgm:prSet>
      <dgm:spPr/>
      <dgm:t>
        <a:bodyPr/>
        <a:lstStyle/>
        <a:p>
          <a:endParaRPr lang="en-US"/>
        </a:p>
      </dgm:t>
    </dgm:pt>
    <dgm:pt modelId="{3E6F4577-FC84-4CCA-82FB-0A159ADD9FDA}" type="pres">
      <dgm:prSet presAssocID="{57E3D1D7-A707-4E5F-8248-22371D423688}" presName="spacer" presStyleCnt="0"/>
      <dgm:spPr/>
    </dgm:pt>
    <dgm:pt modelId="{64C75583-B8DC-4290-9337-A041B45E151E}" type="pres">
      <dgm:prSet presAssocID="{BBB074DB-33F6-4ACE-8E10-B79322DADEFD}" presName="parentText" presStyleLbl="node1" presStyleIdx="1" presStyleCnt="3" custLinFactY="-6841" custLinFactNeighborY="-100000">
        <dgm:presLayoutVars>
          <dgm:chMax val="0"/>
          <dgm:bulletEnabled val="1"/>
        </dgm:presLayoutVars>
      </dgm:prSet>
      <dgm:spPr/>
      <dgm:t>
        <a:bodyPr/>
        <a:lstStyle/>
        <a:p>
          <a:endParaRPr lang="en-US"/>
        </a:p>
      </dgm:t>
    </dgm:pt>
    <dgm:pt modelId="{1E0C42F1-195F-4782-A7A2-E644817B85F0}" type="pres">
      <dgm:prSet presAssocID="{EAB4B497-6605-48B7-A2FE-29280676E8CC}" presName="spacer" presStyleCnt="0"/>
      <dgm:spPr/>
    </dgm:pt>
    <dgm:pt modelId="{CA145A9A-8B26-4D09-8AE2-DD6A3073F6A4}" type="pres">
      <dgm:prSet presAssocID="{0511407A-6827-4574-9B53-75FEA6E924DF}" presName="parentText" presStyleLbl="node1" presStyleIdx="2" presStyleCnt="3" custLinFactY="-4622" custLinFactNeighborY="-100000">
        <dgm:presLayoutVars>
          <dgm:chMax val="0"/>
          <dgm:bulletEnabled val="1"/>
        </dgm:presLayoutVars>
      </dgm:prSet>
      <dgm:spPr/>
      <dgm:t>
        <a:bodyPr/>
        <a:lstStyle/>
        <a:p>
          <a:endParaRPr lang="en-US"/>
        </a:p>
      </dgm:t>
    </dgm:pt>
  </dgm:ptLst>
  <dgm:cxnLst>
    <dgm:cxn modelId="{71F18B44-29E1-4DD5-A483-F9CA53340CE2}" srcId="{1EBCE11A-2C98-40D9-B516-168F0A1EC0C0}" destId="{BBB074DB-33F6-4ACE-8E10-B79322DADEFD}" srcOrd="1" destOrd="0" parTransId="{BE9EE9F6-926D-4B43-B3B7-A916690B37F7}" sibTransId="{EAB4B497-6605-48B7-A2FE-29280676E8CC}"/>
    <dgm:cxn modelId="{69F329D8-AD79-4A0D-819F-A5C98C312D30}" type="presOf" srcId="{0511407A-6827-4574-9B53-75FEA6E924DF}" destId="{CA145A9A-8B26-4D09-8AE2-DD6A3073F6A4}" srcOrd="0" destOrd="0" presId="urn:microsoft.com/office/officeart/2005/8/layout/vList2"/>
    <dgm:cxn modelId="{91CC7990-5BF3-4081-B79A-FAD2574E7F7A}" srcId="{1EBCE11A-2C98-40D9-B516-168F0A1EC0C0}" destId="{0EB30156-C42E-40F9-93F4-1282B5867CB6}" srcOrd="0" destOrd="0" parTransId="{55AC98EE-70BE-449A-9A43-D621A48C7EE0}" sibTransId="{57E3D1D7-A707-4E5F-8248-22371D423688}"/>
    <dgm:cxn modelId="{4BD5B437-4509-424B-8345-575477982DD3}" type="presOf" srcId="{BBB074DB-33F6-4ACE-8E10-B79322DADEFD}" destId="{64C75583-B8DC-4290-9337-A041B45E151E}" srcOrd="0" destOrd="0" presId="urn:microsoft.com/office/officeart/2005/8/layout/vList2"/>
    <dgm:cxn modelId="{AA62422E-6F53-4AB0-8BD6-836D57973A55}" type="presOf" srcId="{0EB30156-C42E-40F9-93F4-1282B5867CB6}" destId="{0FF8961F-00C9-4701-80C2-61B207260369}" srcOrd="0" destOrd="0" presId="urn:microsoft.com/office/officeart/2005/8/layout/vList2"/>
    <dgm:cxn modelId="{8144037D-BC8A-440C-A1E7-5DA55494C330}" srcId="{1EBCE11A-2C98-40D9-B516-168F0A1EC0C0}" destId="{0511407A-6827-4574-9B53-75FEA6E924DF}" srcOrd="2" destOrd="0" parTransId="{9ED7946D-9686-4CCB-825D-83B03639121F}" sibTransId="{66FFDEA8-D538-467D-A3A7-58633C2FF72A}"/>
    <dgm:cxn modelId="{C46513F9-713A-40B9-8510-BABA51C9168D}" type="presOf" srcId="{1EBCE11A-2C98-40D9-B516-168F0A1EC0C0}" destId="{E609D35B-97D8-4473-8E80-6B7E02DDDC30}" srcOrd="0" destOrd="0" presId="urn:microsoft.com/office/officeart/2005/8/layout/vList2"/>
    <dgm:cxn modelId="{E832ACD1-716F-4DF7-A783-48C02A778712}" type="presParOf" srcId="{E609D35B-97D8-4473-8E80-6B7E02DDDC30}" destId="{0FF8961F-00C9-4701-80C2-61B207260369}" srcOrd="0" destOrd="0" presId="urn:microsoft.com/office/officeart/2005/8/layout/vList2"/>
    <dgm:cxn modelId="{FBD42CAB-9829-4988-B561-791DA7C78542}" type="presParOf" srcId="{E609D35B-97D8-4473-8E80-6B7E02DDDC30}" destId="{3E6F4577-FC84-4CCA-82FB-0A159ADD9FDA}" srcOrd="1" destOrd="0" presId="urn:microsoft.com/office/officeart/2005/8/layout/vList2"/>
    <dgm:cxn modelId="{035E025B-BD9F-459D-8309-1D1366A52D65}" type="presParOf" srcId="{E609D35B-97D8-4473-8E80-6B7E02DDDC30}" destId="{64C75583-B8DC-4290-9337-A041B45E151E}" srcOrd="2" destOrd="0" presId="urn:microsoft.com/office/officeart/2005/8/layout/vList2"/>
    <dgm:cxn modelId="{04ED7DB8-52D7-4736-B5CB-9CC5B51CD44E}" type="presParOf" srcId="{E609D35B-97D8-4473-8E80-6B7E02DDDC30}" destId="{1E0C42F1-195F-4782-A7A2-E644817B85F0}" srcOrd="3" destOrd="0" presId="urn:microsoft.com/office/officeart/2005/8/layout/vList2"/>
    <dgm:cxn modelId="{27065000-CED4-475F-B46A-8E22B8FC3307}" type="presParOf" srcId="{E609D35B-97D8-4473-8E80-6B7E02DDDC30}" destId="{CA145A9A-8B26-4D09-8AE2-DD6A3073F6A4}" srcOrd="4"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8F989C3-5E5C-45E1-AC9E-D0DA9697E36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9208EE06-E893-4AA2-B97B-E2A95CA8844F}">
      <dgm:prSet custT="1"/>
      <dgm:spPr>
        <a:solidFill>
          <a:srgbClr val="002060"/>
        </a:solidFill>
      </dgm:spPr>
      <dgm:t>
        <a:bodyPr/>
        <a:lstStyle/>
        <a:p>
          <a:pPr algn="just" rtl="0"/>
          <a:r>
            <a:rPr lang="nl-NL" sz="3200" dirty="0" smtClean="0">
              <a:solidFill>
                <a:srgbClr val="FFCC00"/>
              </a:solidFill>
            </a:rPr>
            <a:t>+ Qua báo cáo, cung cấp thông tin của Uỷ viên uỷ ban MTTQ</a:t>
          </a:r>
          <a:r>
            <a:rPr lang="vi-VN" sz="3200" dirty="0" smtClean="0">
              <a:solidFill>
                <a:srgbClr val="FFCC00"/>
              </a:solidFill>
            </a:rPr>
            <a:t> Việt Nam</a:t>
          </a:r>
          <a:r>
            <a:rPr lang="nl-NL" sz="3200" dirty="0" smtClean="0">
              <a:solidFill>
                <a:srgbClr val="FFCC00"/>
              </a:solidFill>
            </a:rPr>
            <a:t> các cấp xã, huyện, tỉnh, Trung ương.</a:t>
          </a:r>
          <a:endParaRPr lang="en-US" sz="3200" dirty="0">
            <a:solidFill>
              <a:srgbClr val="FFCC00"/>
            </a:solidFill>
          </a:endParaRPr>
        </a:p>
      </dgm:t>
    </dgm:pt>
    <dgm:pt modelId="{8885DA37-7AC4-47A4-B64F-CAA3CB813B59}" type="parTrans" cxnId="{F479B871-6204-40C5-AF1D-9F3211E8A24F}">
      <dgm:prSet/>
      <dgm:spPr/>
      <dgm:t>
        <a:bodyPr/>
        <a:lstStyle/>
        <a:p>
          <a:endParaRPr lang="en-US"/>
        </a:p>
      </dgm:t>
    </dgm:pt>
    <dgm:pt modelId="{1E60A4BA-9BD3-4DA7-8751-A700DBA1C806}" type="sibTrans" cxnId="{F479B871-6204-40C5-AF1D-9F3211E8A24F}">
      <dgm:prSet/>
      <dgm:spPr/>
      <dgm:t>
        <a:bodyPr/>
        <a:lstStyle/>
        <a:p>
          <a:endParaRPr lang="en-US"/>
        </a:p>
      </dgm:t>
    </dgm:pt>
    <dgm:pt modelId="{555C007C-39A8-49B6-8529-244D4520D9CC}">
      <dgm:prSet custT="1"/>
      <dgm:spPr>
        <a:solidFill>
          <a:srgbClr val="002060"/>
        </a:solidFill>
      </dgm:spPr>
      <dgm:t>
        <a:bodyPr/>
        <a:lstStyle/>
        <a:p>
          <a:pPr rtl="0"/>
          <a:r>
            <a:rPr lang="nl-NL" sz="3200" dirty="0" smtClean="0">
              <a:solidFill>
                <a:srgbClr val="FFCC00"/>
              </a:solidFill>
            </a:rPr>
            <a:t>+  Qua báo cáo của các tổ chức thành viên ở mỗi cấp được tập hợp từ các thành viên, hội viên.</a:t>
          </a:r>
          <a:endParaRPr lang="en-US" sz="3200" dirty="0">
            <a:solidFill>
              <a:srgbClr val="FFCC00"/>
            </a:solidFill>
          </a:endParaRPr>
        </a:p>
      </dgm:t>
    </dgm:pt>
    <dgm:pt modelId="{38D0AADF-2EF9-419E-B911-7F7793AC6B89}" type="parTrans" cxnId="{795AE019-900B-454B-9806-2F422DFF7760}">
      <dgm:prSet/>
      <dgm:spPr/>
      <dgm:t>
        <a:bodyPr/>
        <a:lstStyle/>
        <a:p>
          <a:endParaRPr lang="en-US"/>
        </a:p>
      </dgm:t>
    </dgm:pt>
    <dgm:pt modelId="{F24C2FEE-120C-404F-B739-AD37A4A255F1}" type="sibTrans" cxnId="{795AE019-900B-454B-9806-2F422DFF7760}">
      <dgm:prSet/>
      <dgm:spPr/>
      <dgm:t>
        <a:bodyPr/>
        <a:lstStyle/>
        <a:p>
          <a:endParaRPr lang="en-US"/>
        </a:p>
      </dgm:t>
    </dgm:pt>
    <dgm:pt modelId="{29309D0F-F73D-4367-8226-845ED561011A}">
      <dgm:prSet custT="1"/>
      <dgm:spPr>
        <a:solidFill>
          <a:srgbClr val="002060"/>
        </a:solidFill>
      </dgm:spPr>
      <dgm:t>
        <a:bodyPr/>
        <a:lstStyle/>
        <a:p>
          <a:pPr rtl="0"/>
          <a:r>
            <a:rPr lang="nl-NL" sz="3200" dirty="0" smtClean="0">
              <a:solidFill>
                <a:srgbClr val="FFCC00"/>
              </a:solidFill>
            </a:rPr>
            <a:t>+  Q</a:t>
          </a:r>
          <a:r>
            <a:rPr lang="vi-VN" sz="3200" dirty="0" smtClean="0">
              <a:solidFill>
                <a:srgbClr val="FFCC00"/>
              </a:solidFill>
            </a:rPr>
            <a:t>ua báo cáo, cung cấp thông tin của các tổ tư vấn, Ban Tư vấn, Hội đồng Tư vấn của UBMTTQVN các cấp.</a:t>
          </a:r>
          <a:endParaRPr lang="en-US" sz="3200" dirty="0">
            <a:solidFill>
              <a:srgbClr val="FFCC00"/>
            </a:solidFill>
          </a:endParaRPr>
        </a:p>
      </dgm:t>
    </dgm:pt>
    <dgm:pt modelId="{4C649693-1F87-49CE-8446-58262931849E}" type="parTrans" cxnId="{D5CC7959-E311-4AEA-9EE0-0FA481C7EDDF}">
      <dgm:prSet/>
      <dgm:spPr/>
      <dgm:t>
        <a:bodyPr/>
        <a:lstStyle/>
        <a:p>
          <a:endParaRPr lang="en-US"/>
        </a:p>
      </dgm:t>
    </dgm:pt>
    <dgm:pt modelId="{3905F8AD-1823-4549-AF22-2CE6F5B5E011}" type="sibTrans" cxnId="{D5CC7959-E311-4AEA-9EE0-0FA481C7EDDF}">
      <dgm:prSet/>
      <dgm:spPr/>
      <dgm:t>
        <a:bodyPr/>
        <a:lstStyle/>
        <a:p>
          <a:endParaRPr lang="en-US"/>
        </a:p>
      </dgm:t>
    </dgm:pt>
    <dgm:pt modelId="{A563F575-A2F1-405D-BFA3-5467F111B493}" type="pres">
      <dgm:prSet presAssocID="{38F989C3-5E5C-45E1-AC9E-D0DA9697E369}" presName="linear" presStyleCnt="0">
        <dgm:presLayoutVars>
          <dgm:animLvl val="lvl"/>
          <dgm:resizeHandles val="exact"/>
        </dgm:presLayoutVars>
      </dgm:prSet>
      <dgm:spPr/>
      <dgm:t>
        <a:bodyPr/>
        <a:lstStyle/>
        <a:p>
          <a:endParaRPr lang="en-US"/>
        </a:p>
      </dgm:t>
    </dgm:pt>
    <dgm:pt modelId="{80EE2B97-A375-4CE1-A448-A60311703C14}" type="pres">
      <dgm:prSet presAssocID="{9208EE06-E893-4AA2-B97B-E2A95CA8844F}" presName="parentText" presStyleLbl="node1" presStyleIdx="0" presStyleCnt="3">
        <dgm:presLayoutVars>
          <dgm:chMax val="0"/>
          <dgm:bulletEnabled val="1"/>
        </dgm:presLayoutVars>
      </dgm:prSet>
      <dgm:spPr/>
      <dgm:t>
        <a:bodyPr/>
        <a:lstStyle/>
        <a:p>
          <a:endParaRPr lang="en-US"/>
        </a:p>
      </dgm:t>
    </dgm:pt>
    <dgm:pt modelId="{9FDA3056-73F0-427C-9AD8-C072E39C8039}" type="pres">
      <dgm:prSet presAssocID="{1E60A4BA-9BD3-4DA7-8751-A700DBA1C806}" presName="spacer" presStyleCnt="0"/>
      <dgm:spPr/>
    </dgm:pt>
    <dgm:pt modelId="{1AA67D99-796E-451E-B076-B36115B4E3F5}" type="pres">
      <dgm:prSet presAssocID="{555C007C-39A8-49B6-8529-244D4520D9CC}" presName="parentText" presStyleLbl="node1" presStyleIdx="1" presStyleCnt="3">
        <dgm:presLayoutVars>
          <dgm:chMax val="0"/>
          <dgm:bulletEnabled val="1"/>
        </dgm:presLayoutVars>
      </dgm:prSet>
      <dgm:spPr/>
      <dgm:t>
        <a:bodyPr/>
        <a:lstStyle/>
        <a:p>
          <a:endParaRPr lang="en-US"/>
        </a:p>
      </dgm:t>
    </dgm:pt>
    <dgm:pt modelId="{CB7CE6C4-EA45-48A6-BB83-087DA0F516F8}" type="pres">
      <dgm:prSet presAssocID="{F24C2FEE-120C-404F-B739-AD37A4A255F1}" presName="spacer" presStyleCnt="0"/>
      <dgm:spPr/>
    </dgm:pt>
    <dgm:pt modelId="{E097E4F3-1AB1-4001-8D8D-F895A220D860}" type="pres">
      <dgm:prSet presAssocID="{29309D0F-F73D-4367-8226-845ED561011A}" presName="parentText" presStyleLbl="node1" presStyleIdx="2" presStyleCnt="3">
        <dgm:presLayoutVars>
          <dgm:chMax val="0"/>
          <dgm:bulletEnabled val="1"/>
        </dgm:presLayoutVars>
      </dgm:prSet>
      <dgm:spPr/>
      <dgm:t>
        <a:bodyPr/>
        <a:lstStyle/>
        <a:p>
          <a:endParaRPr lang="en-US"/>
        </a:p>
      </dgm:t>
    </dgm:pt>
  </dgm:ptLst>
  <dgm:cxnLst>
    <dgm:cxn modelId="{7E49BEC9-0AFC-41A0-931D-BC88C33BB398}" type="presOf" srcId="{29309D0F-F73D-4367-8226-845ED561011A}" destId="{E097E4F3-1AB1-4001-8D8D-F895A220D860}" srcOrd="0" destOrd="0" presId="urn:microsoft.com/office/officeart/2005/8/layout/vList2"/>
    <dgm:cxn modelId="{3A49D698-52E4-44FB-AA70-7637A3AD4690}" type="presOf" srcId="{555C007C-39A8-49B6-8529-244D4520D9CC}" destId="{1AA67D99-796E-451E-B076-B36115B4E3F5}" srcOrd="0" destOrd="0" presId="urn:microsoft.com/office/officeart/2005/8/layout/vList2"/>
    <dgm:cxn modelId="{B1FDC94E-B38F-4707-9A73-6C3BE4FCFA5A}" type="presOf" srcId="{38F989C3-5E5C-45E1-AC9E-D0DA9697E369}" destId="{A563F575-A2F1-405D-BFA3-5467F111B493}" srcOrd="0" destOrd="0" presId="urn:microsoft.com/office/officeart/2005/8/layout/vList2"/>
    <dgm:cxn modelId="{D5CC7959-E311-4AEA-9EE0-0FA481C7EDDF}" srcId="{38F989C3-5E5C-45E1-AC9E-D0DA9697E369}" destId="{29309D0F-F73D-4367-8226-845ED561011A}" srcOrd="2" destOrd="0" parTransId="{4C649693-1F87-49CE-8446-58262931849E}" sibTransId="{3905F8AD-1823-4549-AF22-2CE6F5B5E011}"/>
    <dgm:cxn modelId="{795AE019-900B-454B-9806-2F422DFF7760}" srcId="{38F989C3-5E5C-45E1-AC9E-D0DA9697E369}" destId="{555C007C-39A8-49B6-8529-244D4520D9CC}" srcOrd="1" destOrd="0" parTransId="{38D0AADF-2EF9-419E-B911-7F7793AC6B89}" sibTransId="{F24C2FEE-120C-404F-B739-AD37A4A255F1}"/>
    <dgm:cxn modelId="{2BBBB7A4-7BA7-4B4C-BC38-0895CE19ED84}" type="presOf" srcId="{9208EE06-E893-4AA2-B97B-E2A95CA8844F}" destId="{80EE2B97-A375-4CE1-A448-A60311703C14}" srcOrd="0" destOrd="0" presId="urn:microsoft.com/office/officeart/2005/8/layout/vList2"/>
    <dgm:cxn modelId="{F479B871-6204-40C5-AF1D-9F3211E8A24F}" srcId="{38F989C3-5E5C-45E1-AC9E-D0DA9697E369}" destId="{9208EE06-E893-4AA2-B97B-E2A95CA8844F}" srcOrd="0" destOrd="0" parTransId="{8885DA37-7AC4-47A4-B64F-CAA3CB813B59}" sibTransId="{1E60A4BA-9BD3-4DA7-8751-A700DBA1C806}"/>
    <dgm:cxn modelId="{A309962C-6298-48B4-A436-770119B00A35}" type="presParOf" srcId="{A563F575-A2F1-405D-BFA3-5467F111B493}" destId="{80EE2B97-A375-4CE1-A448-A60311703C14}" srcOrd="0" destOrd="0" presId="urn:microsoft.com/office/officeart/2005/8/layout/vList2"/>
    <dgm:cxn modelId="{70B18DF8-B88E-430A-B54F-4BAFDE4C0A6C}" type="presParOf" srcId="{A563F575-A2F1-405D-BFA3-5467F111B493}" destId="{9FDA3056-73F0-427C-9AD8-C072E39C8039}" srcOrd="1" destOrd="0" presId="urn:microsoft.com/office/officeart/2005/8/layout/vList2"/>
    <dgm:cxn modelId="{F433B52F-6334-4D1A-9B94-2F2CCC503F7B}" type="presParOf" srcId="{A563F575-A2F1-405D-BFA3-5467F111B493}" destId="{1AA67D99-796E-451E-B076-B36115B4E3F5}" srcOrd="2" destOrd="0" presId="urn:microsoft.com/office/officeart/2005/8/layout/vList2"/>
    <dgm:cxn modelId="{111934DD-6970-49B8-8E8B-5664354B8CEC}" type="presParOf" srcId="{A563F575-A2F1-405D-BFA3-5467F111B493}" destId="{CB7CE6C4-EA45-48A6-BB83-087DA0F516F8}" srcOrd="3" destOrd="0" presId="urn:microsoft.com/office/officeart/2005/8/layout/vList2"/>
    <dgm:cxn modelId="{763F6842-981E-4DE0-98D8-83E0F61866B6}" type="presParOf" srcId="{A563F575-A2F1-405D-BFA3-5467F111B493}" destId="{E097E4F3-1AB1-4001-8D8D-F895A220D860}"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DD48CFE-7DC8-4A2E-974D-25F89B2BD4A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65011B3-3C08-473B-AAA9-BD1465954526}">
      <dgm:prSet/>
      <dgm:spPr>
        <a:solidFill>
          <a:srgbClr val="002060"/>
        </a:solidFill>
      </dgm:spPr>
      <dgm:t>
        <a:bodyPr/>
        <a:lstStyle/>
        <a:p>
          <a:pPr algn="just" rtl="0"/>
          <a:r>
            <a:rPr lang="vi-VN" dirty="0" smtClean="0">
              <a:solidFill>
                <a:srgbClr val="FFCC00"/>
              </a:solidFill>
            </a:rPr>
            <a:t>+ Qua các vị uỷ viên Uỷ ban Mặt trận Tổ quốc Việt Nam các cấp, Uỷ viên Đoàn Chủ tịch Uỷ ban Trung ương Mặt trận Tổ quốc Việt Nam.</a:t>
          </a:r>
          <a:endParaRPr lang="en-US" dirty="0">
            <a:solidFill>
              <a:srgbClr val="FFCC00"/>
            </a:solidFill>
          </a:endParaRPr>
        </a:p>
      </dgm:t>
    </dgm:pt>
    <dgm:pt modelId="{BFCBE4D3-6999-476A-BFC9-F6932EF8E0B7}" type="parTrans" cxnId="{2DB4C833-6F21-4FD7-A91D-2C2E5F717C32}">
      <dgm:prSet/>
      <dgm:spPr/>
      <dgm:t>
        <a:bodyPr/>
        <a:lstStyle/>
        <a:p>
          <a:endParaRPr lang="en-US"/>
        </a:p>
      </dgm:t>
    </dgm:pt>
    <dgm:pt modelId="{391D83F2-7679-4C79-81A0-0C810091B12D}" type="sibTrans" cxnId="{2DB4C833-6F21-4FD7-A91D-2C2E5F717C32}">
      <dgm:prSet/>
      <dgm:spPr/>
      <dgm:t>
        <a:bodyPr/>
        <a:lstStyle/>
        <a:p>
          <a:endParaRPr lang="en-US"/>
        </a:p>
      </dgm:t>
    </dgm:pt>
    <dgm:pt modelId="{5EB133E3-56F1-47C5-A6D9-44AB01C0E575}">
      <dgm:prSet/>
      <dgm:spPr>
        <a:solidFill>
          <a:srgbClr val="002060"/>
        </a:solidFill>
      </dgm:spPr>
      <dgm:t>
        <a:bodyPr/>
        <a:lstStyle/>
        <a:p>
          <a:pPr algn="just" rtl="0"/>
          <a:r>
            <a:rPr lang="vi-VN" dirty="0" smtClean="0">
              <a:solidFill>
                <a:srgbClr val="FFCC00"/>
              </a:solidFill>
            </a:rPr>
            <a:t>+ Qua các vị</a:t>
          </a:r>
          <a:r>
            <a:rPr lang="nl-NL" dirty="0" smtClean="0">
              <a:solidFill>
                <a:srgbClr val="FFCC00"/>
              </a:solidFill>
            </a:rPr>
            <a:t> tiêu biểu trong các chức sắc tôn giáo, đồng bào dân tộc, người có uy tín trong cộng đồng.</a:t>
          </a:r>
          <a:endParaRPr lang="en-US" dirty="0">
            <a:solidFill>
              <a:srgbClr val="FFCC00"/>
            </a:solidFill>
          </a:endParaRPr>
        </a:p>
      </dgm:t>
    </dgm:pt>
    <dgm:pt modelId="{84F9F387-6D0A-4829-B6F4-7476B984AFD4}" type="parTrans" cxnId="{EBE8ED4C-F1C5-44D1-8C83-6D63B00B7930}">
      <dgm:prSet/>
      <dgm:spPr/>
      <dgm:t>
        <a:bodyPr/>
        <a:lstStyle/>
        <a:p>
          <a:endParaRPr lang="en-US"/>
        </a:p>
      </dgm:t>
    </dgm:pt>
    <dgm:pt modelId="{A96223A4-2E79-4BFA-9AC9-FD55B1E06D0D}" type="sibTrans" cxnId="{EBE8ED4C-F1C5-44D1-8C83-6D63B00B7930}">
      <dgm:prSet/>
      <dgm:spPr/>
      <dgm:t>
        <a:bodyPr/>
        <a:lstStyle/>
        <a:p>
          <a:endParaRPr lang="en-US"/>
        </a:p>
      </dgm:t>
    </dgm:pt>
    <dgm:pt modelId="{3CACBF7F-13FF-45AE-8E2D-DE4279C9CFA9}">
      <dgm:prSet/>
      <dgm:spPr>
        <a:solidFill>
          <a:srgbClr val="002060"/>
        </a:solidFill>
      </dgm:spPr>
      <dgm:t>
        <a:bodyPr/>
        <a:lstStyle/>
        <a:p>
          <a:pPr rtl="0"/>
          <a:r>
            <a:rPr lang="nl-NL" dirty="0" smtClean="0">
              <a:solidFill>
                <a:srgbClr val="FFCC00"/>
              </a:solidFill>
            </a:rPr>
            <a:t>+ Qua thông tin được phản ánh trên hệ thống báo chí, trang mạng xã hội có kiểm chứng.</a:t>
          </a:r>
          <a:endParaRPr lang="en-US" dirty="0">
            <a:solidFill>
              <a:srgbClr val="FFCC00"/>
            </a:solidFill>
          </a:endParaRPr>
        </a:p>
      </dgm:t>
    </dgm:pt>
    <dgm:pt modelId="{D9971A67-0D3C-407D-93D6-E06E12B314A5}" type="parTrans" cxnId="{CCC608A7-94A9-4361-A8E1-37F35667A667}">
      <dgm:prSet/>
      <dgm:spPr/>
      <dgm:t>
        <a:bodyPr/>
        <a:lstStyle/>
        <a:p>
          <a:endParaRPr lang="en-US"/>
        </a:p>
      </dgm:t>
    </dgm:pt>
    <dgm:pt modelId="{E53274B7-79D2-41F8-B277-C216298597CC}" type="sibTrans" cxnId="{CCC608A7-94A9-4361-A8E1-37F35667A667}">
      <dgm:prSet/>
      <dgm:spPr/>
      <dgm:t>
        <a:bodyPr/>
        <a:lstStyle/>
        <a:p>
          <a:endParaRPr lang="en-US"/>
        </a:p>
      </dgm:t>
    </dgm:pt>
    <dgm:pt modelId="{B87514F7-F3B2-4108-A026-6411E0C126D6}" type="pres">
      <dgm:prSet presAssocID="{CDD48CFE-7DC8-4A2E-974D-25F89B2BD4A2}" presName="linear" presStyleCnt="0">
        <dgm:presLayoutVars>
          <dgm:animLvl val="lvl"/>
          <dgm:resizeHandles val="exact"/>
        </dgm:presLayoutVars>
      </dgm:prSet>
      <dgm:spPr/>
      <dgm:t>
        <a:bodyPr/>
        <a:lstStyle/>
        <a:p>
          <a:endParaRPr lang="en-US"/>
        </a:p>
      </dgm:t>
    </dgm:pt>
    <dgm:pt modelId="{C033D469-3F8A-4CBF-8340-CE43D504449F}" type="pres">
      <dgm:prSet presAssocID="{565011B3-3C08-473B-AAA9-BD1465954526}" presName="parentText" presStyleLbl="node1" presStyleIdx="0" presStyleCnt="3">
        <dgm:presLayoutVars>
          <dgm:chMax val="0"/>
          <dgm:bulletEnabled val="1"/>
        </dgm:presLayoutVars>
      </dgm:prSet>
      <dgm:spPr/>
      <dgm:t>
        <a:bodyPr/>
        <a:lstStyle/>
        <a:p>
          <a:endParaRPr lang="en-US"/>
        </a:p>
      </dgm:t>
    </dgm:pt>
    <dgm:pt modelId="{8469F1B2-E332-4D48-82BC-E4C564CC4073}" type="pres">
      <dgm:prSet presAssocID="{391D83F2-7679-4C79-81A0-0C810091B12D}" presName="spacer" presStyleCnt="0"/>
      <dgm:spPr/>
    </dgm:pt>
    <dgm:pt modelId="{E2E7083A-1193-4469-8D14-A47972795C07}" type="pres">
      <dgm:prSet presAssocID="{5EB133E3-56F1-47C5-A6D9-44AB01C0E575}" presName="parentText" presStyleLbl="node1" presStyleIdx="1" presStyleCnt="3">
        <dgm:presLayoutVars>
          <dgm:chMax val="0"/>
          <dgm:bulletEnabled val="1"/>
        </dgm:presLayoutVars>
      </dgm:prSet>
      <dgm:spPr/>
      <dgm:t>
        <a:bodyPr/>
        <a:lstStyle/>
        <a:p>
          <a:endParaRPr lang="en-US"/>
        </a:p>
      </dgm:t>
    </dgm:pt>
    <dgm:pt modelId="{1C640AA8-8C59-43E9-8A40-E74F4D1471F6}" type="pres">
      <dgm:prSet presAssocID="{A96223A4-2E79-4BFA-9AC9-FD55B1E06D0D}" presName="spacer" presStyleCnt="0"/>
      <dgm:spPr/>
    </dgm:pt>
    <dgm:pt modelId="{F26000AC-B097-479D-B69E-CE4C2C4F393E}" type="pres">
      <dgm:prSet presAssocID="{3CACBF7F-13FF-45AE-8E2D-DE4279C9CFA9}" presName="parentText" presStyleLbl="node1" presStyleIdx="2" presStyleCnt="3">
        <dgm:presLayoutVars>
          <dgm:chMax val="0"/>
          <dgm:bulletEnabled val="1"/>
        </dgm:presLayoutVars>
      </dgm:prSet>
      <dgm:spPr/>
      <dgm:t>
        <a:bodyPr/>
        <a:lstStyle/>
        <a:p>
          <a:endParaRPr lang="en-US"/>
        </a:p>
      </dgm:t>
    </dgm:pt>
  </dgm:ptLst>
  <dgm:cxnLst>
    <dgm:cxn modelId="{CCC608A7-94A9-4361-A8E1-37F35667A667}" srcId="{CDD48CFE-7DC8-4A2E-974D-25F89B2BD4A2}" destId="{3CACBF7F-13FF-45AE-8E2D-DE4279C9CFA9}" srcOrd="2" destOrd="0" parTransId="{D9971A67-0D3C-407D-93D6-E06E12B314A5}" sibTransId="{E53274B7-79D2-41F8-B277-C216298597CC}"/>
    <dgm:cxn modelId="{34306EBA-0D2D-4873-9504-C31CA1367A83}" type="presOf" srcId="{3CACBF7F-13FF-45AE-8E2D-DE4279C9CFA9}" destId="{F26000AC-B097-479D-B69E-CE4C2C4F393E}" srcOrd="0" destOrd="0" presId="urn:microsoft.com/office/officeart/2005/8/layout/vList2"/>
    <dgm:cxn modelId="{2DB4C833-6F21-4FD7-A91D-2C2E5F717C32}" srcId="{CDD48CFE-7DC8-4A2E-974D-25F89B2BD4A2}" destId="{565011B3-3C08-473B-AAA9-BD1465954526}" srcOrd="0" destOrd="0" parTransId="{BFCBE4D3-6999-476A-BFC9-F6932EF8E0B7}" sibTransId="{391D83F2-7679-4C79-81A0-0C810091B12D}"/>
    <dgm:cxn modelId="{784DA811-DF32-4732-BFDD-DDD2A5E721F4}" type="presOf" srcId="{565011B3-3C08-473B-AAA9-BD1465954526}" destId="{C033D469-3F8A-4CBF-8340-CE43D504449F}" srcOrd="0" destOrd="0" presId="urn:microsoft.com/office/officeart/2005/8/layout/vList2"/>
    <dgm:cxn modelId="{22C7C68D-B5EF-4EBE-9920-00BA8CD4A2C8}" type="presOf" srcId="{5EB133E3-56F1-47C5-A6D9-44AB01C0E575}" destId="{E2E7083A-1193-4469-8D14-A47972795C07}" srcOrd="0" destOrd="0" presId="urn:microsoft.com/office/officeart/2005/8/layout/vList2"/>
    <dgm:cxn modelId="{E651030F-9A9C-4E60-AE6B-0AC5CB6B5839}" type="presOf" srcId="{CDD48CFE-7DC8-4A2E-974D-25F89B2BD4A2}" destId="{B87514F7-F3B2-4108-A026-6411E0C126D6}" srcOrd="0" destOrd="0" presId="urn:microsoft.com/office/officeart/2005/8/layout/vList2"/>
    <dgm:cxn modelId="{EBE8ED4C-F1C5-44D1-8C83-6D63B00B7930}" srcId="{CDD48CFE-7DC8-4A2E-974D-25F89B2BD4A2}" destId="{5EB133E3-56F1-47C5-A6D9-44AB01C0E575}" srcOrd="1" destOrd="0" parTransId="{84F9F387-6D0A-4829-B6F4-7476B984AFD4}" sibTransId="{A96223A4-2E79-4BFA-9AC9-FD55B1E06D0D}"/>
    <dgm:cxn modelId="{6B35228B-1697-47A8-862D-4EA5FBD8CC01}" type="presParOf" srcId="{B87514F7-F3B2-4108-A026-6411E0C126D6}" destId="{C033D469-3F8A-4CBF-8340-CE43D504449F}" srcOrd="0" destOrd="0" presId="urn:microsoft.com/office/officeart/2005/8/layout/vList2"/>
    <dgm:cxn modelId="{47DFADB4-7FE1-4C5C-8202-A2A215CD0724}" type="presParOf" srcId="{B87514F7-F3B2-4108-A026-6411E0C126D6}" destId="{8469F1B2-E332-4D48-82BC-E4C564CC4073}" srcOrd="1" destOrd="0" presId="urn:microsoft.com/office/officeart/2005/8/layout/vList2"/>
    <dgm:cxn modelId="{571CFEB5-004C-4CA5-ACCE-D4CEF60110AA}" type="presParOf" srcId="{B87514F7-F3B2-4108-A026-6411E0C126D6}" destId="{E2E7083A-1193-4469-8D14-A47972795C07}" srcOrd="2" destOrd="0" presId="urn:microsoft.com/office/officeart/2005/8/layout/vList2"/>
    <dgm:cxn modelId="{2E506C61-AB02-4644-8E7E-BE1D8D0AA961}" type="presParOf" srcId="{B87514F7-F3B2-4108-A026-6411E0C126D6}" destId="{1C640AA8-8C59-43E9-8A40-E74F4D1471F6}" srcOrd="3" destOrd="0" presId="urn:microsoft.com/office/officeart/2005/8/layout/vList2"/>
    <dgm:cxn modelId="{DF29437B-CBB1-454E-A689-7B3FE2F225F0}" type="presParOf" srcId="{B87514F7-F3B2-4108-A026-6411E0C126D6}" destId="{F26000AC-B097-479D-B69E-CE4C2C4F393E}"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B06B1F6-C1B7-4886-BDE6-F0E4130B65EA}"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F487D695-4C23-44BA-944A-9768E0592149}">
      <dgm:prSet/>
      <dgm:spPr>
        <a:solidFill>
          <a:srgbClr val="002060"/>
        </a:solidFill>
      </dgm:spPr>
      <dgm:t>
        <a:bodyPr/>
        <a:lstStyle/>
        <a:p>
          <a:pPr algn="just" rtl="0"/>
          <a:r>
            <a:rPr lang="en-US" dirty="0" smtClean="0"/>
            <a:t>     </a:t>
          </a:r>
          <a:r>
            <a:rPr lang="en-US" dirty="0" smtClean="0">
              <a:solidFill>
                <a:srgbClr val="FFCC00"/>
              </a:solidFill>
            </a:rPr>
            <a:t>Ban </a:t>
          </a:r>
          <a:r>
            <a:rPr lang="en-US" dirty="0" err="1" smtClean="0">
              <a:solidFill>
                <a:srgbClr val="FFCC00"/>
              </a:solidFill>
            </a:rPr>
            <a:t>Th</a:t>
          </a:r>
          <a:r>
            <a:rPr lang="vi-VN" dirty="0" smtClean="0">
              <a:solidFill>
                <a:srgbClr val="FFCC00"/>
              </a:solidFill>
            </a:rPr>
            <a:t>ường</a:t>
          </a:r>
          <a:r>
            <a:rPr lang="en-US" dirty="0" smtClean="0">
              <a:solidFill>
                <a:srgbClr val="FFCC00"/>
              </a:solidFill>
            </a:rPr>
            <a:t> trực Ủy ban Trung </a:t>
          </a:r>
          <a:r>
            <a:rPr lang="vi-VN" dirty="0" smtClean="0">
              <a:solidFill>
                <a:srgbClr val="FFCC00"/>
              </a:solidFill>
            </a:rPr>
            <a:t>ươ</a:t>
          </a:r>
          <a:r>
            <a:rPr lang="en-US" dirty="0" smtClean="0">
              <a:solidFill>
                <a:srgbClr val="FFCC00"/>
              </a:solidFill>
            </a:rPr>
            <a:t>ng </a:t>
          </a:r>
          <a:r>
            <a:rPr lang="en-US" dirty="0" err="1" smtClean="0">
              <a:solidFill>
                <a:srgbClr val="FFCC00"/>
              </a:solidFill>
            </a:rPr>
            <a:t>MTTQVN</a:t>
          </a:r>
          <a:r>
            <a:rPr lang="en-US" dirty="0" smtClean="0">
              <a:solidFill>
                <a:srgbClr val="FFCC00"/>
              </a:solidFill>
            </a:rPr>
            <a:t> xây dựng </a:t>
          </a:r>
          <a:r>
            <a:rPr lang="nl-NL" dirty="0" smtClean="0">
              <a:solidFill>
                <a:srgbClr val="FFCC00"/>
              </a:solidFill>
            </a:rPr>
            <a:t>6 báo cáo tâm tư, nguyện vọng và ý kiến, kiến nghị của nhân dân với Đảng, Nhà nước. </a:t>
          </a:r>
          <a:endParaRPr lang="nl-NL" dirty="0">
            <a:solidFill>
              <a:srgbClr val="FFCC00"/>
            </a:solidFill>
          </a:endParaRPr>
        </a:p>
      </dgm:t>
    </dgm:pt>
    <dgm:pt modelId="{CB46A76F-A985-4C82-B8CE-0969DCD7DD89}" type="parTrans" cxnId="{449420D5-E565-409D-B2CF-0BEF4C12B22F}">
      <dgm:prSet/>
      <dgm:spPr/>
      <dgm:t>
        <a:bodyPr/>
        <a:lstStyle/>
        <a:p>
          <a:endParaRPr lang="en-US"/>
        </a:p>
      </dgm:t>
    </dgm:pt>
    <dgm:pt modelId="{7A422EE8-9A55-4194-8BA2-F2CD3C0780F6}" type="sibTrans" cxnId="{449420D5-E565-409D-B2CF-0BEF4C12B22F}">
      <dgm:prSet/>
      <dgm:spPr/>
      <dgm:t>
        <a:bodyPr/>
        <a:lstStyle/>
        <a:p>
          <a:endParaRPr lang="en-US"/>
        </a:p>
      </dgm:t>
    </dgm:pt>
    <dgm:pt modelId="{5940C4B6-6DC0-4D24-A04E-9D3DC24851BB}">
      <dgm:prSet/>
      <dgm:spPr>
        <a:solidFill>
          <a:srgbClr val="002060"/>
        </a:solidFill>
      </dgm:spPr>
      <dgm:t>
        <a:bodyPr/>
        <a:lstStyle/>
        <a:p>
          <a:pPr algn="just" rtl="0"/>
          <a:r>
            <a:rPr lang="nl-NL" dirty="0" smtClean="0"/>
            <a:t>    </a:t>
          </a:r>
          <a:r>
            <a:rPr lang="nl-NL" dirty="0" smtClean="0">
              <a:solidFill>
                <a:srgbClr val="FFCC00"/>
              </a:solidFill>
            </a:rPr>
            <a:t>- Đoàn Chủ tịch Ủy ban Trung ương MTTQ Việt Nam báo cáo tổng hợp ý kiến, kiến nghị của cử tri và nhân dân tại các kỳ họp lần thứ  9, 10, 11 Quốc hội (khóa XIII) và kỳ họp thứ 1, 2 Quốc hội (khóa XIV). </a:t>
          </a:r>
          <a:endParaRPr lang="en-US" dirty="0">
            <a:solidFill>
              <a:srgbClr val="FFCC00"/>
            </a:solidFill>
          </a:endParaRPr>
        </a:p>
      </dgm:t>
    </dgm:pt>
    <dgm:pt modelId="{5154AE7A-E08B-4E34-A11E-AEF730BE1103}" type="parTrans" cxnId="{A899CE80-E1DA-477A-B1AD-551FCFEC52B5}">
      <dgm:prSet/>
      <dgm:spPr/>
      <dgm:t>
        <a:bodyPr/>
        <a:lstStyle/>
        <a:p>
          <a:endParaRPr lang="en-US"/>
        </a:p>
      </dgm:t>
    </dgm:pt>
    <dgm:pt modelId="{7E7A8CF4-AA8A-4F52-9FB2-9D1F3154DAEE}" type="sibTrans" cxnId="{A899CE80-E1DA-477A-B1AD-551FCFEC52B5}">
      <dgm:prSet/>
      <dgm:spPr/>
      <dgm:t>
        <a:bodyPr/>
        <a:lstStyle/>
        <a:p>
          <a:endParaRPr lang="en-US"/>
        </a:p>
      </dgm:t>
    </dgm:pt>
    <dgm:pt modelId="{67530DE3-5853-463A-8C3C-E493EFEF1E63}" type="pres">
      <dgm:prSet presAssocID="{7B06B1F6-C1B7-4886-BDE6-F0E4130B65EA}" presName="linear" presStyleCnt="0">
        <dgm:presLayoutVars>
          <dgm:animLvl val="lvl"/>
          <dgm:resizeHandles val="exact"/>
        </dgm:presLayoutVars>
      </dgm:prSet>
      <dgm:spPr/>
      <dgm:t>
        <a:bodyPr/>
        <a:lstStyle/>
        <a:p>
          <a:endParaRPr lang="en-US"/>
        </a:p>
      </dgm:t>
    </dgm:pt>
    <dgm:pt modelId="{75008D37-0470-4D57-8F43-D3680872544E}" type="pres">
      <dgm:prSet presAssocID="{F487D695-4C23-44BA-944A-9768E0592149}" presName="parentText" presStyleLbl="node1" presStyleIdx="0" presStyleCnt="2">
        <dgm:presLayoutVars>
          <dgm:chMax val="0"/>
          <dgm:bulletEnabled val="1"/>
        </dgm:presLayoutVars>
      </dgm:prSet>
      <dgm:spPr/>
      <dgm:t>
        <a:bodyPr/>
        <a:lstStyle/>
        <a:p>
          <a:endParaRPr lang="en-US"/>
        </a:p>
      </dgm:t>
    </dgm:pt>
    <dgm:pt modelId="{1F8035B4-C35E-411D-8F34-26D5692C8219}" type="pres">
      <dgm:prSet presAssocID="{7A422EE8-9A55-4194-8BA2-F2CD3C0780F6}" presName="spacer" presStyleCnt="0"/>
      <dgm:spPr/>
    </dgm:pt>
    <dgm:pt modelId="{D5CFF59B-1726-478B-B993-FF481606A488}" type="pres">
      <dgm:prSet presAssocID="{5940C4B6-6DC0-4D24-A04E-9D3DC24851BB}" presName="parentText" presStyleLbl="node1" presStyleIdx="1" presStyleCnt="2" custScaleY="110689">
        <dgm:presLayoutVars>
          <dgm:chMax val="0"/>
          <dgm:bulletEnabled val="1"/>
        </dgm:presLayoutVars>
      </dgm:prSet>
      <dgm:spPr/>
      <dgm:t>
        <a:bodyPr/>
        <a:lstStyle/>
        <a:p>
          <a:endParaRPr lang="en-US"/>
        </a:p>
      </dgm:t>
    </dgm:pt>
  </dgm:ptLst>
  <dgm:cxnLst>
    <dgm:cxn modelId="{5D86DCBC-0E08-44CA-BA48-7AE105A24F56}" type="presOf" srcId="{5940C4B6-6DC0-4D24-A04E-9D3DC24851BB}" destId="{D5CFF59B-1726-478B-B993-FF481606A488}" srcOrd="0" destOrd="0" presId="urn:microsoft.com/office/officeart/2005/8/layout/vList2"/>
    <dgm:cxn modelId="{24E02F79-DB87-4BA1-B9A0-39470A5D74DE}" type="presOf" srcId="{7B06B1F6-C1B7-4886-BDE6-F0E4130B65EA}" destId="{67530DE3-5853-463A-8C3C-E493EFEF1E63}" srcOrd="0" destOrd="0" presId="urn:microsoft.com/office/officeart/2005/8/layout/vList2"/>
    <dgm:cxn modelId="{449420D5-E565-409D-B2CF-0BEF4C12B22F}" srcId="{7B06B1F6-C1B7-4886-BDE6-F0E4130B65EA}" destId="{F487D695-4C23-44BA-944A-9768E0592149}" srcOrd="0" destOrd="0" parTransId="{CB46A76F-A985-4C82-B8CE-0969DCD7DD89}" sibTransId="{7A422EE8-9A55-4194-8BA2-F2CD3C0780F6}"/>
    <dgm:cxn modelId="{A899CE80-E1DA-477A-B1AD-551FCFEC52B5}" srcId="{7B06B1F6-C1B7-4886-BDE6-F0E4130B65EA}" destId="{5940C4B6-6DC0-4D24-A04E-9D3DC24851BB}" srcOrd="1" destOrd="0" parTransId="{5154AE7A-E08B-4E34-A11E-AEF730BE1103}" sibTransId="{7E7A8CF4-AA8A-4F52-9FB2-9D1F3154DAEE}"/>
    <dgm:cxn modelId="{F462877D-71C1-4BF1-AB7E-548B4312E057}" type="presOf" srcId="{F487D695-4C23-44BA-944A-9768E0592149}" destId="{75008D37-0470-4D57-8F43-D3680872544E}" srcOrd="0" destOrd="0" presId="urn:microsoft.com/office/officeart/2005/8/layout/vList2"/>
    <dgm:cxn modelId="{0BA69190-5ABA-40EA-B5B9-E966727AF439}" type="presParOf" srcId="{67530DE3-5853-463A-8C3C-E493EFEF1E63}" destId="{75008D37-0470-4D57-8F43-D3680872544E}" srcOrd="0" destOrd="0" presId="urn:microsoft.com/office/officeart/2005/8/layout/vList2"/>
    <dgm:cxn modelId="{3E241867-54B1-4554-9E42-241F85DB599C}" type="presParOf" srcId="{67530DE3-5853-463A-8C3C-E493EFEF1E63}" destId="{1F8035B4-C35E-411D-8F34-26D5692C8219}" srcOrd="1" destOrd="0" presId="urn:microsoft.com/office/officeart/2005/8/layout/vList2"/>
    <dgm:cxn modelId="{3B518799-4B1B-47D6-80E9-00661710D1BD}" type="presParOf" srcId="{67530DE3-5853-463A-8C3C-E493EFEF1E63}" destId="{D5CFF59B-1726-478B-B993-FF481606A488}"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1745374-0455-4AA7-98DD-DED939A0B5B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A7B46AE-5A61-4CF2-A178-19EC13A3EAA7}">
      <dgm:prSet custT="1"/>
      <dgm:spPr>
        <a:solidFill>
          <a:srgbClr val="002060"/>
        </a:solidFill>
      </dgm:spPr>
      <dgm:t>
        <a:bodyPr/>
        <a:lstStyle/>
        <a:p>
          <a:pPr rtl="0"/>
          <a:r>
            <a:rPr lang="nl-NL" sz="3200" b="1" dirty="0" smtClean="0"/>
            <a:t>3. Công tác phối hợp thông tin, tuyên truyền</a:t>
          </a:r>
          <a:endParaRPr lang="en-US" sz="3200" dirty="0"/>
        </a:p>
      </dgm:t>
    </dgm:pt>
    <dgm:pt modelId="{4F116FD7-533D-436A-89EE-2571A8B5732F}" type="parTrans" cxnId="{D0618682-7E62-4D68-BEB5-799CEED5000D}">
      <dgm:prSet/>
      <dgm:spPr/>
      <dgm:t>
        <a:bodyPr/>
        <a:lstStyle/>
        <a:p>
          <a:endParaRPr lang="en-US"/>
        </a:p>
      </dgm:t>
    </dgm:pt>
    <dgm:pt modelId="{4DDBEEFB-57AC-47D9-913E-F4C25AF5619E}" type="sibTrans" cxnId="{D0618682-7E62-4D68-BEB5-799CEED5000D}">
      <dgm:prSet/>
      <dgm:spPr/>
      <dgm:t>
        <a:bodyPr/>
        <a:lstStyle/>
        <a:p>
          <a:endParaRPr lang="en-US"/>
        </a:p>
      </dgm:t>
    </dgm:pt>
    <dgm:pt modelId="{2FA9B9BD-5B32-48C4-82CE-B04D8E0543B5}" type="pres">
      <dgm:prSet presAssocID="{81745374-0455-4AA7-98DD-DED939A0B5B2}" presName="linear" presStyleCnt="0">
        <dgm:presLayoutVars>
          <dgm:animLvl val="lvl"/>
          <dgm:resizeHandles val="exact"/>
        </dgm:presLayoutVars>
      </dgm:prSet>
      <dgm:spPr/>
      <dgm:t>
        <a:bodyPr/>
        <a:lstStyle/>
        <a:p>
          <a:endParaRPr lang="en-US"/>
        </a:p>
      </dgm:t>
    </dgm:pt>
    <dgm:pt modelId="{44A9A3DB-BC66-44B7-9C65-1B332DDFE5E5}" type="pres">
      <dgm:prSet presAssocID="{5A7B46AE-5A61-4CF2-A178-19EC13A3EAA7}" presName="parentText" presStyleLbl="node1" presStyleIdx="0" presStyleCnt="1">
        <dgm:presLayoutVars>
          <dgm:chMax val="0"/>
          <dgm:bulletEnabled val="1"/>
        </dgm:presLayoutVars>
      </dgm:prSet>
      <dgm:spPr/>
      <dgm:t>
        <a:bodyPr/>
        <a:lstStyle/>
        <a:p>
          <a:endParaRPr lang="en-US"/>
        </a:p>
      </dgm:t>
    </dgm:pt>
  </dgm:ptLst>
  <dgm:cxnLst>
    <dgm:cxn modelId="{B0A7A165-210D-4813-9629-38B59D2734C8}" type="presOf" srcId="{5A7B46AE-5A61-4CF2-A178-19EC13A3EAA7}" destId="{44A9A3DB-BC66-44B7-9C65-1B332DDFE5E5}" srcOrd="0" destOrd="0" presId="urn:microsoft.com/office/officeart/2005/8/layout/vList2"/>
    <dgm:cxn modelId="{0ABA11A2-ABBE-4A44-8503-0D30BCFCA1BD}" type="presOf" srcId="{81745374-0455-4AA7-98DD-DED939A0B5B2}" destId="{2FA9B9BD-5B32-48C4-82CE-B04D8E0543B5}" srcOrd="0" destOrd="0" presId="urn:microsoft.com/office/officeart/2005/8/layout/vList2"/>
    <dgm:cxn modelId="{D0618682-7E62-4D68-BEB5-799CEED5000D}" srcId="{81745374-0455-4AA7-98DD-DED939A0B5B2}" destId="{5A7B46AE-5A61-4CF2-A178-19EC13A3EAA7}" srcOrd="0" destOrd="0" parTransId="{4F116FD7-533D-436A-89EE-2571A8B5732F}" sibTransId="{4DDBEEFB-57AC-47D9-913E-F4C25AF5619E}"/>
    <dgm:cxn modelId="{A10FAD37-FD93-4D4F-9C89-EDD32714B05A}" type="presParOf" srcId="{2FA9B9BD-5B32-48C4-82CE-B04D8E0543B5}" destId="{44A9A3DB-BC66-44B7-9C65-1B332DDFE5E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03984E4-722D-4245-8409-F5A44815E4BF}"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1F148519-A2E0-4AE1-B945-3B653BC455BE}">
      <dgm:prSet custT="1"/>
      <dgm:spPr>
        <a:solidFill>
          <a:srgbClr val="002060"/>
        </a:solidFill>
      </dgm:spPr>
      <dgm:t>
        <a:bodyPr/>
        <a:lstStyle/>
        <a:p>
          <a:pPr algn="just" rtl="0"/>
          <a:r>
            <a:rPr lang="nl-NL" sz="2500" dirty="0" smtClean="0">
              <a:solidFill>
                <a:srgbClr val="FFCC00"/>
              </a:solidFill>
            </a:rPr>
            <a:t>        </a:t>
          </a:r>
          <a:r>
            <a:rPr lang="nl-NL" sz="2800" dirty="0" smtClean="0">
              <a:solidFill>
                <a:srgbClr val="FFCC00"/>
              </a:solidFill>
            </a:rPr>
            <a:t>Ban Thường trực Ủy ban Trung ương MTTQ Việt Nam chủ trì xây dựng và ký kết chương trình phối hợp thực hiện công tác thông tin tuyên truyền với Trung ương các tổ chức chính trị - xã hội.</a:t>
          </a:r>
          <a:endParaRPr lang="en-US" sz="2800" dirty="0">
            <a:solidFill>
              <a:srgbClr val="FFCC00"/>
            </a:solidFill>
          </a:endParaRPr>
        </a:p>
      </dgm:t>
    </dgm:pt>
    <dgm:pt modelId="{8124C5D0-B1CD-4228-A4EC-B5AA5F9249AA}" type="parTrans" cxnId="{F63AF3EE-5A9F-477D-8434-FC46640AC210}">
      <dgm:prSet/>
      <dgm:spPr/>
      <dgm:t>
        <a:bodyPr/>
        <a:lstStyle/>
        <a:p>
          <a:endParaRPr lang="en-US"/>
        </a:p>
      </dgm:t>
    </dgm:pt>
    <dgm:pt modelId="{3EC4B824-492D-4605-83A2-56E215CE914A}" type="sibTrans" cxnId="{F63AF3EE-5A9F-477D-8434-FC46640AC210}">
      <dgm:prSet/>
      <dgm:spPr/>
      <dgm:t>
        <a:bodyPr/>
        <a:lstStyle/>
        <a:p>
          <a:endParaRPr lang="en-US"/>
        </a:p>
      </dgm:t>
    </dgm:pt>
    <dgm:pt modelId="{D9655BF2-C598-4E0C-8149-60771FCA77BE}">
      <dgm:prSet custT="1"/>
      <dgm:spPr>
        <a:solidFill>
          <a:srgbClr val="002060"/>
        </a:solidFill>
      </dgm:spPr>
      <dgm:t>
        <a:bodyPr/>
        <a:lstStyle/>
        <a:p>
          <a:pPr algn="just" rtl="0"/>
          <a:r>
            <a:rPr lang="nl-NL" sz="2800" dirty="0" smtClean="0">
              <a:solidFill>
                <a:srgbClr val="FFCC00"/>
              </a:solidFill>
            </a:rPr>
            <a:t>      Ban Thường trực Ủy ban Trung ương Mặt trận Tổ quốc Việt Nam chủ trì ký quy chế phối hợp với các cơ quan báo chí như: Đài Truyền hình Việt Nam, Đài Tiếng nói Việt Nam (VOV), Thông tấn xã Việt Nam, Báo Nhân dân về công tác thông tin, tuyên truyền. </a:t>
          </a:r>
          <a:endParaRPr lang="en-US" sz="2800" dirty="0">
            <a:solidFill>
              <a:srgbClr val="FFCC00"/>
            </a:solidFill>
          </a:endParaRPr>
        </a:p>
      </dgm:t>
    </dgm:pt>
    <dgm:pt modelId="{3CD0F7AD-8821-4020-A96E-E3C4644C1F0D}" type="parTrans" cxnId="{78C849B4-3EAC-4141-923B-AE204358BA58}">
      <dgm:prSet/>
      <dgm:spPr/>
      <dgm:t>
        <a:bodyPr/>
        <a:lstStyle/>
        <a:p>
          <a:endParaRPr lang="en-US"/>
        </a:p>
      </dgm:t>
    </dgm:pt>
    <dgm:pt modelId="{E0A3CCCE-1ED7-4DDC-9DFD-D03BC62D9F02}" type="sibTrans" cxnId="{78C849B4-3EAC-4141-923B-AE204358BA58}">
      <dgm:prSet/>
      <dgm:spPr/>
      <dgm:t>
        <a:bodyPr/>
        <a:lstStyle/>
        <a:p>
          <a:endParaRPr lang="en-US"/>
        </a:p>
      </dgm:t>
    </dgm:pt>
    <dgm:pt modelId="{762B31AB-08FA-41ED-A6C4-D7EA912F99EF}" type="pres">
      <dgm:prSet presAssocID="{F03984E4-722D-4245-8409-F5A44815E4BF}" presName="linear" presStyleCnt="0">
        <dgm:presLayoutVars>
          <dgm:animLvl val="lvl"/>
          <dgm:resizeHandles val="exact"/>
        </dgm:presLayoutVars>
      </dgm:prSet>
      <dgm:spPr/>
      <dgm:t>
        <a:bodyPr/>
        <a:lstStyle/>
        <a:p>
          <a:endParaRPr lang="en-US"/>
        </a:p>
      </dgm:t>
    </dgm:pt>
    <dgm:pt modelId="{8BF75D76-E5F0-437D-BF38-5F739808A826}" type="pres">
      <dgm:prSet presAssocID="{1F148519-A2E0-4AE1-B945-3B653BC455BE}" presName="parentText" presStyleLbl="node1" presStyleIdx="0" presStyleCnt="2">
        <dgm:presLayoutVars>
          <dgm:chMax val="0"/>
          <dgm:bulletEnabled val="1"/>
        </dgm:presLayoutVars>
      </dgm:prSet>
      <dgm:spPr/>
      <dgm:t>
        <a:bodyPr/>
        <a:lstStyle/>
        <a:p>
          <a:endParaRPr lang="en-US"/>
        </a:p>
      </dgm:t>
    </dgm:pt>
    <dgm:pt modelId="{E3A6EB24-8FF2-4CB3-B17B-E9E5DF76265D}" type="pres">
      <dgm:prSet presAssocID="{3EC4B824-492D-4605-83A2-56E215CE914A}" presName="spacer" presStyleCnt="0"/>
      <dgm:spPr/>
    </dgm:pt>
    <dgm:pt modelId="{2F0DAC76-D5BC-4756-BB3D-91829361FB49}" type="pres">
      <dgm:prSet presAssocID="{D9655BF2-C598-4E0C-8149-60771FCA77BE}" presName="parentText" presStyleLbl="node1" presStyleIdx="1" presStyleCnt="2">
        <dgm:presLayoutVars>
          <dgm:chMax val="0"/>
          <dgm:bulletEnabled val="1"/>
        </dgm:presLayoutVars>
      </dgm:prSet>
      <dgm:spPr/>
      <dgm:t>
        <a:bodyPr/>
        <a:lstStyle/>
        <a:p>
          <a:endParaRPr lang="en-US"/>
        </a:p>
      </dgm:t>
    </dgm:pt>
  </dgm:ptLst>
  <dgm:cxnLst>
    <dgm:cxn modelId="{3D3D450E-C177-4072-9C2C-DF610629EB98}" type="presOf" srcId="{D9655BF2-C598-4E0C-8149-60771FCA77BE}" destId="{2F0DAC76-D5BC-4756-BB3D-91829361FB49}" srcOrd="0" destOrd="0" presId="urn:microsoft.com/office/officeart/2005/8/layout/vList2"/>
    <dgm:cxn modelId="{78C849B4-3EAC-4141-923B-AE204358BA58}" srcId="{F03984E4-722D-4245-8409-F5A44815E4BF}" destId="{D9655BF2-C598-4E0C-8149-60771FCA77BE}" srcOrd="1" destOrd="0" parTransId="{3CD0F7AD-8821-4020-A96E-E3C4644C1F0D}" sibTransId="{E0A3CCCE-1ED7-4DDC-9DFD-D03BC62D9F02}"/>
    <dgm:cxn modelId="{F63AF3EE-5A9F-477D-8434-FC46640AC210}" srcId="{F03984E4-722D-4245-8409-F5A44815E4BF}" destId="{1F148519-A2E0-4AE1-B945-3B653BC455BE}" srcOrd="0" destOrd="0" parTransId="{8124C5D0-B1CD-4228-A4EC-B5AA5F9249AA}" sibTransId="{3EC4B824-492D-4605-83A2-56E215CE914A}"/>
    <dgm:cxn modelId="{CB41DD8F-C100-4C40-B6DD-E5B4FA674D86}" type="presOf" srcId="{F03984E4-722D-4245-8409-F5A44815E4BF}" destId="{762B31AB-08FA-41ED-A6C4-D7EA912F99EF}" srcOrd="0" destOrd="0" presId="urn:microsoft.com/office/officeart/2005/8/layout/vList2"/>
    <dgm:cxn modelId="{1014DD64-F80B-48AB-BD2E-321272054745}" type="presOf" srcId="{1F148519-A2E0-4AE1-B945-3B653BC455BE}" destId="{8BF75D76-E5F0-437D-BF38-5F739808A826}" srcOrd="0" destOrd="0" presId="urn:microsoft.com/office/officeart/2005/8/layout/vList2"/>
    <dgm:cxn modelId="{362DEEEC-E5C9-4816-B2D6-093D5816B3F4}" type="presParOf" srcId="{762B31AB-08FA-41ED-A6C4-D7EA912F99EF}" destId="{8BF75D76-E5F0-437D-BF38-5F739808A826}" srcOrd="0" destOrd="0" presId="urn:microsoft.com/office/officeart/2005/8/layout/vList2"/>
    <dgm:cxn modelId="{6C097F85-CCD7-4829-8C1E-91D530F85825}" type="presParOf" srcId="{762B31AB-08FA-41ED-A6C4-D7EA912F99EF}" destId="{E3A6EB24-8FF2-4CB3-B17B-E9E5DF76265D}" srcOrd="1" destOrd="0" presId="urn:microsoft.com/office/officeart/2005/8/layout/vList2"/>
    <dgm:cxn modelId="{0D3A10E9-A8BC-497A-A1EC-ED1D446DF94B}" type="presParOf" srcId="{762B31AB-08FA-41ED-A6C4-D7EA912F99EF}" destId="{2F0DAC76-D5BC-4756-BB3D-91829361FB49}" srcOrd="2"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E02099E-D1E6-4D91-A3C5-3DCB53CDDDB6}"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F466227A-95E6-4203-AA97-901648772484}">
      <dgm:prSet custT="1"/>
      <dgm:spPr>
        <a:solidFill>
          <a:srgbClr val="002060"/>
        </a:solidFill>
      </dgm:spPr>
      <dgm:t>
        <a:bodyPr/>
        <a:lstStyle/>
        <a:p>
          <a:pPr algn="just" rtl="0"/>
          <a:r>
            <a:rPr lang="nl-NL" sz="3200" dirty="0" smtClean="0">
              <a:solidFill>
                <a:srgbClr val="FFCC00"/>
              </a:solidFill>
            </a:rPr>
            <a:t>     Phối hợp các giải pháp đổi mới việc thực hiện các chuyên trang, chuyên mục : Chương trình truyền hình “Phát huy vai trò MTTQ Việt Nam" phát sóng  trên Đài Truyền hình Việt Nam; Chương trình "Truyền hình Đoàn kết là sức mạnh" phát sóng trên kênh truyền hình Đài Tiếng nói Việt Nam VOVTV…</a:t>
          </a:r>
          <a:endParaRPr lang="en-US" sz="3200" dirty="0">
            <a:solidFill>
              <a:srgbClr val="FFCC00"/>
            </a:solidFill>
          </a:endParaRPr>
        </a:p>
      </dgm:t>
    </dgm:pt>
    <dgm:pt modelId="{60A9B9FD-98C4-4394-8071-5341AB4276C1}" type="parTrans" cxnId="{1F38BE7B-9282-42CA-BFAF-0EBADB99B97A}">
      <dgm:prSet/>
      <dgm:spPr/>
      <dgm:t>
        <a:bodyPr/>
        <a:lstStyle/>
        <a:p>
          <a:endParaRPr lang="en-US"/>
        </a:p>
      </dgm:t>
    </dgm:pt>
    <dgm:pt modelId="{41687EE3-D006-4329-8134-F71FD9B97EA8}" type="sibTrans" cxnId="{1F38BE7B-9282-42CA-BFAF-0EBADB99B97A}">
      <dgm:prSet/>
      <dgm:spPr/>
      <dgm:t>
        <a:bodyPr/>
        <a:lstStyle/>
        <a:p>
          <a:endParaRPr lang="en-US"/>
        </a:p>
      </dgm:t>
    </dgm:pt>
    <dgm:pt modelId="{975A41CC-0504-4428-8E8E-078E57239AD7}" type="pres">
      <dgm:prSet presAssocID="{3E02099E-D1E6-4D91-A3C5-3DCB53CDDDB6}" presName="linear" presStyleCnt="0">
        <dgm:presLayoutVars>
          <dgm:animLvl val="lvl"/>
          <dgm:resizeHandles val="exact"/>
        </dgm:presLayoutVars>
      </dgm:prSet>
      <dgm:spPr/>
      <dgm:t>
        <a:bodyPr/>
        <a:lstStyle/>
        <a:p>
          <a:endParaRPr lang="en-US"/>
        </a:p>
      </dgm:t>
    </dgm:pt>
    <dgm:pt modelId="{30EB7F97-E568-463A-B031-9606CFCE9F25}" type="pres">
      <dgm:prSet presAssocID="{F466227A-95E6-4203-AA97-901648772484}" presName="parentText" presStyleLbl="node1" presStyleIdx="0" presStyleCnt="1">
        <dgm:presLayoutVars>
          <dgm:chMax val="0"/>
          <dgm:bulletEnabled val="1"/>
        </dgm:presLayoutVars>
      </dgm:prSet>
      <dgm:spPr/>
      <dgm:t>
        <a:bodyPr/>
        <a:lstStyle/>
        <a:p>
          <a:endParaRPr lang="en-US"/>
        </a:p>
      </dgm:t>
    </dgm:pt>
  </dgm:ptLst>
  <dgm:cxnLst>
    <dgm:cxn modelId="{1F38BE7B-9282-42CA-BFAF-0EBADB99B97A}" srcId="{3E02099E-D1E6-4D91-A3C5-3DCB53CDDDB6}" destId="{F466227A-95E6-4203-AA97-901648772484}" srcOrd="0" destOrd="0" parTransId="{60A9B9FD-98C4-4394-8071-5341AB4276C1}" sibTransId="{41687EE3-D006-4329-8134-F71FD9B97EA8}"/>
    <dgm:cxn modelId="{E66C3B63-8F4C-41D1-B215-72532B667621}" type="presOf" srcId="{3E02099E-D1E6-4D91-A3C5-3DCB53CDDDB6}" destId="{975A41CC-0504-4428-8E8E-078E57239AD7}" srcOrd="0" destOrd="0" presId="urn:microsoft.com/office/officeart/2005/8/layout/vList2"/>
    <dgm:cxn modelId="{05D7B992-2079-4D07-87A7-7AD6E30137A1}" type="presOf" srcId="{F466227A-95E6-4203-AA97-901648772484}" destId="{30EB7F97-E568-463A-B031-9606CFCE9F25}" srcOrd="0" destOrd="0" presId="urn:microsoft.com/office/officeart/2005/8/layout/vList2"/>
    <dgm:cxn modelId="{BA706EB9-E604-44E0-A8F3-71A8A968F926}" type="presParOf" srcId="{975A41CC-0504-4428-8E8E-078E57239AD7}" destId="{30EB7F97-E568-463A-B031-9606CFCE9F2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A611819-06B7-48E8-AF6F-3B1C11F4DC1F}"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3FEFE2A5-A5EA-49DA-8732-F254E434DD51}">
      <dgm:prSet custT="1"/>
      <dgm:spPr>
        <a:solidFill>
          <a:srgbClr val="002060"/>
        </a:solidFill>
      </dgm:spPr>
      <dgm:t>
        <a:bodyPr/>
        <a:lstStyle/>
        <a:p>
          <a:pPr algn="ctr" rtl="0">
            <a:spcAft>
              <a:spcPts val="0"/>
            </a:spcAft>
          </a:pPr>
          <a:r>
            <a:rPr lang="nl-NL" sz="2800" b="1" dirty="0" smtClean="0"/>
            <a:t>Ban Thường trực Ủy ban MTTQ Việt Nam </a:t>
          </a:r>
        </a:p>
        <a:p>
          <a:pPr algn="ctr" rtl="0">
            <a:spcAft>
              <a:spcPct val="35000"/>
            </a:spcAft>
          </a:pPr>
          <a:r>
            <a:rPr lang="nl-NL" sz="2800" b="1" dirty="0" smtClean="0"/>
            <a:t>các tỉnh, thành phố:</a:t>
          </a:r>
          <a:endParaRPr lang="en-US" sz="2800" b="1" dirty="0"/>
        </a:p>
      </dgm:t>
    </dgm:pt>
    <dgm:pt modelId="{C9BA579F-0CF0-4364-863D-7973CE3674DF}" type="parTrans" cxnId="{83D4050B-4E2C-4566-BF28-CE271937F6BA}">
      <dgm:prSet/>
      <dgm:spPr/>
      <dgm:t>
        <a:bodyPr/>
        <a:lstStyle/>
        <a:p>
          <a:endParaRPr lang="en-US"/>
        </a:p>
      </dgm:t>
    </dgm:pt>
    <dgm:pt modelId="{62C46A90-8A94-45A9-9BC4-2B5B7DB8DDE6}" type="sibTrans" cxnId="{83D4050B-4E2C-4566-BF28-CE271937F6BA}">
      <dgm:prSet/>
      <dgm:spPr/>
      <dgm:t>
        <a:bodyPr/>
        <a:lstStyle/>
        <a:p>
          <a:endParaRPr lang="en-US"/>
        </a:p>
      </dgm:t>
    </dgm:pt>
    <dgm:pt modelId="{30B1CE99-0BA6-4058-A42F-5EBF6745D9B3}">
      <dgm:prSet custT="1"/>
      <dgm:spPr>
        <a:solidFill>
          <a:srgbClr val="002060"/>
        </a:solidFill>
      </dgm:spPr>
      <dgm:t>
        <a:bodyPr/>
        <a:lstStyle/>
        <a:p>
          <a:pPr algn="just" rtl="0"/>
          <a:r>
            <a:rPr lang="nl-NL" sz="2800" dirty="0" smtClean="0">
              <a:solidFill>
                <a:srgbClr val="FFCC00"/>
              </a:solidFill>
            </a:rPr>
            <a:t> - 63/63 Ủy ban MTTQVN tỉnh, thành phố có chương trình ký kết phối hợp tổ chức chính trị - xã hội, đạt 100%;</a:t>
          </a:r>
          <a:endParaRPr lang="en-US" sz="2800" dirty="0">
            <a:solidFill>
              <a:srgbClr val="FFCC00"/>
            </a:solidFill>
          </a:endParaRPr>
        </a:p>
      </dgm:t>
    </dgm:pt>
    <dgm:pt modelId="{AB870C37-52D9-4D96-A004-C6680C0E8921}" type="parTrans" cxnId="{D97B295D-EEEA-419F-A750-5D3D9C185ACE}">
      <dgm:prSet/>
      <dgm:spPr/>
      <dgm:t>
        <a:bodyPr/>
        <a:lstStyle/>
        <a:p>
          <a:endParaRPr lang="en-US"/>
        </a:p>
      </dgm:t>
    </dgm:pt>
    <dgm:pt modelId="{7E7E2453-24FA-44C0-85FB-9EECCF87515F}" type="sibTrans" cxnId="{D97B295D-EEEA-419F-A750-5D3D9C185ACE}">
      <dgm:prSet/>
      <dgm:spPr/>
      <dgm:t>
        <a:bodyPr/>
        <a:lstStyle/>
        <a:p>
          <a:endParaRPr lang="en-US"/>
        </a:p>
      </dgm:t>
    </dgm:pt>
    <dgm:pt modelId="{EE2126FD-4082-4D3B-BA31-1B491C27F804}">
      <dgm:prSet custT="1"/>
      <dgm:spPr>
        <a:solidFill>
          <a:srgbClr val="002060"/>
        </a:solidFill>
      </dgm:spPr>
      <dgm:t>
        <a:bodyPr/>
        <a:lstStyle/>
        <a:p>
          <a:pPr rtl="0"/>
          <a:r>
            <a:rPr lang="nl-NL" sz="2800" dirty="0" smtClean="0">
              <a:solidFill>
                <a:srgbClr val="FFCC00"/>
              </a:solidFill>
            </a:rPr>
            <a:t>- 60/63 Ủy ban MTTQVN tỉnh, thành phố có chương trình ký kết phối hợp với các cơ quan báo chí, đạt 95,2%; </a:t>
          </a:r>
          <a:endParaRPr lang="en-US" sz="2800" dirty="0">
            <a:solidFill>
              <a:srgbClr val="FFCC00"/>
            </a:solidFill>
          </a:endParaRPr>
        </a:p>
      </dgm:t>
    </dgm:pt>
    <dgm:pt modelId="{DC548C49-7527-4CD8-8578-8C359CA21212}" type="parTrans" cxnId="{D6914073-25C5-4442-9BD4-C1444094E75D}">
      <dgm:prSet/>
      <dgm:spPr/>
      <dgm:t>
        <a:bodyPr/>
        <a:lstStyle/>
        <a:p>
          <a:endParaRPr lang="en-US"/>
        </a:p>
      </dgm:t>
    </dgm:pt>
    <dgm:pt modelId="{AC8C2964-7EC6-463A-B723-1DB59AF5FFBA}" type="sibTrans" cxnId="{D6914073-25C5-4442-9BD4-C1444094E75D}">
      <dgm:prSet/>
      <dgm:spPr/>
      <dgm:t>
        <a:bodyPr/>
        <a:lstStyle/>
        <a:p>
          <a:endParaRPr lang="en-US"/>
        </a:p>
      </dgm:t>
    </dgm:pt>
    <dgm:pt modelId="{4354E6B4-88AE-466C-A968-EDA089E9E282}">
      <dgm:prSet custT="1"/>
      <dgm:spPr>
        <a:solidFill>
          <a:srgbClr val="002060"/>
        </a:solidFill>
      </dgm:spPr>
      <dgm:t>
        <a:bodyPr/>
        <a:lstStyle/>
        <a:p>
          <a:pPr rtl="0"/>
          <a:r>
            <a:rPr lang="nl-NL" sz="2800" dirty="0" smtClean="0">
              <a:solidFill>
                <a:srgbClr val="FFCC00"/>
              </a:solidFill>
            </a:rPr>
            <a:t>- 63/63 Ủy ban MTTQVN tỉnh, thành phố có chương trình ký kết phối hợp với cơ quan Đài Phát thanh - Truyền hình của tỉnh, thành phố, đạt 100%.</a:t>
          </a:r>
          <a:endParaRPr lang="en-US" sz="2800" dirty="0">
            <a:solidFill>
              <a:srgbClr val="FFCC00"/>
            </a:solidFill>
          </a:endParaRPr>
        </a:p>
      </dgm:t>
    </dgm:pt>
    <dgm:pt modelId="{DE6B9CDE-6E45-454A-B2AC-19EE5654AF30}" type="parTrans" cxnId="{F58FB28F-2674-4353-A518-21C6962D12B0}">
      <dgm:prSet/>
      <dgm:spPr/>
      <dgm:t>
        <a:bodyPr/>
        <a:lstStyle/>
        <a:p>
          <a:endParaRPr lang="en-US"/>
        </a:p>
      </dgm:t>
    </dgm:pt>
    <dgm:pt modelId="{A40056A4-DFAA-4401-AB22-88F74F167CF6}" type="sibTrans" cxnId="{F58FB28F-2674-4353-A518-21C6962D12B0}">
      <dgm:prSet/>
      <dgm:spPr/>
      <dgm:t>
        <a:bodyPr/>
        <a:lstStyle/>
        <a:p>
          <a:endParaRPr lang="en-US"/>
        </a:p>
      </dgm:t>
    </dgm:pt>
    <dgm:pt modelId="{D08D909B-9DEB-442E-A19B-3ABB91018CB3}" type="pres">
      <dgm:prSet presAssocID="{8A611819-06B7-48E8-AF6F-3B1C11F4DC1F}" presName="linear" presStyleCnt="0">
        <dgm:presLayoutVars>
          <dgm:animLvl val="lvl"/>
          <dgm:resizeHandles val="exact"/>
        </dgm:presLayoutVars>
      </dgm:prSet>
      <dgm:spPr/>
      <dgm:t>
        <a:bodyPr/>
        <a:lstStyle/>
        <a:p>
          <a:endParaRPr lang="en-US"/>
        </a:p>
      </dgm:t>
    </dgm:pt>
    <dgm:pt modelId="{0B4DF999-EAE8-4176-9C7F-3FB5A926241C}" type="pres">
      <dgm:prSet presAssocID="{3FEFE2A5-A5EA-49DA-8732-F254E434DD51}" presName="parentText" presStyleLbl="node1" presStyleIdx="0" presStyleCnt="4" custScaleY="105889" custLinFactY="-74782" custLinFactNeighborY="-100000">
        <dgm:presLayoutVars>
          <dgm:chMax val="0"/>
          <dgm:bulletEnabled val="1"/>
        </dgm:presLayoutVars>
      </dgm:prSet>
      <dgm:spPr/>
      <dgm:t>
        <a:bodyPr/>
        <a:lstStyle/>
        <a:p>
          <a:endParaRPr lang="en-US"/>
        </a:p>
      </dgm:t>
    </dgm:pt>
    <dgm:pt modelId="{14F3A565-CA28-41D8-8603-B8A3B2D64E99}" type="pres">
      <dgm:prSet presAssocID="{62C46A90-8A94-45A9-9BC4-2B5B7DB8DDE6}" presName="spacer" presStyleCnt="0"/>
      <dgm:spPr/>
    </dgm:pt>
    <dgm:pt modelId="{666F41F5-4026-42CA-81E3-82B6C768BEF0}" type="pres">
      <dgm:prSet presAssocID="{30B1CE99-0BA6-4058-A42F-5EBF6745D9B3}" presName="parentText" presStyleLbl="node1" presStyleIdx="1" presStyleCnt="4" custScaleY="93787" custLinFactY="-45628" custLinFactNeighborY="-100000">
        <dgm:presLayoutVars>
          <dgm:chMax val="0"/>
          <dgm:bulletEnabled val="1"/>
        </dgm:presLayoutVars>
      </dgm:prSet>
      <dgm:spPr/>
      <dgm:t>
        <a:bodyPr/>
        <a:lstStyle/>
        <a:p>
          <a:endParaRPr lang="en-US"/>
        </a:p>
      </dgm:t>
    </dgm:pt>
    <dgm:pt modelId="{078859D4-BA4E-406E-B353-9EC3E23A1A0C}" type="pres">
      <dgm:prSet presAssocID="{7E7E2453-24FA-44C0-85FB-9EECCF87515F}" presName="spacer" presStyleCnt="0"/>
      <dgm:spPr/>
    </dgm:pt>
    <dgm:pt modelId="{99DBACA5-0E41-46C8-AF60-2D13FECBED06}" type="pres">
      <dgm:prSet presAssocID="{EE2126FD-4082-4D3B-BA31-1B491C27F804}" presName="parentText" presStyleLbl="node1" presStyleIdx="2" presStyleCnt="4" custLinFactY="-32010" custLinFactNeighborX="885" custLinFactNeighborY="-100000">
        <dgm:presLayoutVars>
          <dgm:chMax val="0"/>
          <dgm:bulletEnabled val="1"/>
        </dgm:presLayoutVars>
      </dgm:prSet>
      <dgm:spPr/>
      <dgm:t>
        <a:bodyPr/>
        <a:lstStyle/>
        <a:p>
          <a:endParaRPr lang="en-US"/>
        </a:p>
      </dgm:t>
    </dgm:pt>
    <dgm:pt modelId="{5F9F544B-60AE-4B92-B920-CCED964A085F}" type="pres">
      <dgm:prSet presAssocID="{AC8C2964-7EC6-463A-B723-1DB59AF5FFBA}" presName="spacer" presStyleCnt="0"/>
      <dgm:spPr/>
    </dgm:pt>
    <dgm:pt modelId="{6F4AB8AF-18F3-4DD7-B1EA-931B3DC90BA8}" type="pres">
      <dgm:prSet presAssocID="{4354E6B4-88AE-466C-A968-EDA089E9E282}" presName="parentText" presStyleLbl="node1" presStyleIdx="3" presStyleCnt="4" custScaleY="137682" custLinFactY="-15826" custLinFactNeighborX="885" custLinFactNeighborY="-100000">
        <dgm:presLayoutVars>
          <dgm:chMax val="0"/>
          <dgm:bulletEnabled val="1"/>
        </dgm:presLayoutVars>
      </dgm:prSet>
      <dgm:spPr/>
      <dgm:t>
        <a:bodyPr/>
        <a:lstStyle/>
        <a:p>
          <a:endParaRPr lang="en-US"/>
        </a:p>
      </dgm:t>
    </dgm:pt>
  </dgm:ptLst>
  <dgm:cxnLst>
    <dgm:cxn modelId="{F58FB28F-2674-4353-A518-21C6962D12B0}" srcId="{8A611819-06B7-48E8-AF6F-3B1C11F4DC1F}" destId="{4354E6B4-88AE-466C-A968-EDA089E9E282}" srcOrd="3" destOrd="0" parTransId="{DE6B9CDE-6E45-454A-B2AC-19EE5654AF30}" sibTransId="{A40056A4-DFAA-4401-AB22-88F74F167CF6}"/>
    <dgm:cxn modelId="{3E81DBEF-17ED-4A6E-8CFB-A6FD0F9B3EBD}" type="presOf" srcId="{EE2126FD-4082-4D3B-BA31-1B491C27F804}" destId="{99DBACA5-0E41-46C8-AF60-2D13FECBED06}" srcOrd="0" destOrd="0" presId="urn:microsoft.com/office/officeart/2005/8/layout/vList2"/>
    <dgm:cxn modelId="{D97B295D-EEEA-419F-A750-5D3D9C185ACE}" srcId="{8A611819-06B7-48E8-AF6F-3B1C11F4DC1F}" destId="{30B1CE99-0BA6-4058-A42F-5EBF6745D9B3}" srcOrd="1" destOrd="0" parTransId="{AB870C37-52D9-4D96-A004-C6680C0E8921}" sibTransId="{7E7E2453-24FA-44C0-85FB-9EECCF87515F}"/>
    <dgm:cxn modelId="{D6914073-25C5-4442-9BD4-C1444094E75D}" srcId="{8A611819-06B7-48E8-AF6F-3B1C11F4DC1F}" destId="{EE2126FD-4082-4D3B-BA31-1B491C27F804}" srcOrd="2" destOrd="0" parTransId="{DC548C49-7527-4CD8-8578-8C359CA21212}" sibTransId="{AC8C2964-7EC6-463A-B723-1DB59AF5FFBA}"/>
    <dgm:cxn modelId="{AC120904-65BD-4EFA-B9FC-555CB237C392}" type="presOf" srcId="{30B1CE99-0BA6-4058-A42F-5EBF6745D9B3}" destId="{666F41F5-4026-42CA-81E3-82B6C768BEF0}" srcOrd="0" destOrd="0" presId="urn:microsoft.com/office/officeart/2005/8/layout/vList2"/>
    <dgm:cxn modelId="{39AA4E06-BB2D-41DD-9015-9C5DF3AA1FB6}" type="presOf" srcId="{3FEFE2A5-A5EA-49DA-8732-F254E434DD51}" destId="{0B4DF999-EAE8-4176-9C7F-3FB5A926241C}" srcOrd="0" destOrd="0" presId="urn:microsoft.com/office/officeart/2005/8/layout/vList2"/>
    <dgm:cxn modelId="{83D4050B-4E2C-4566-BF28-CE271937F6BA}" srcId="{8A611819-06B7-48E8-AF6F-3B1C11F4DC1F}" destId="{3FEFE2A5-A5EA-49DA-8732-F254E434DD51}" srcOrd="0" destOrd="0" parTransId="{C9BA579F-0CF0-4364-863D-7973CE3674DF}" sibTransId="{62C46A90-8A94-45A9-9BC4-2B5B7DB8DDE6}"/>
    <dgm:cxn modelId="{22AC04D2-F7EA-41C4-AC17-48A46181C3E7}" type="presOf" srcId="{4354E6B4-88AE-466C-A968-EDA089E9E282}" destId="{6F4AB8AF-18F3-4DD7-B1EA-931B3DC90BA8}" srcOrd="0" destOrd="0" presId="urn:microsoft.com/office/officeart/2005/8/layout/vList2"/>
    <dgm:cxn modelId="{D9996CA7-2733-4B27-8E72-7C6DF0374B99}" type="presOf" srcId="{8A611819-06B7-48E8-AF6F-3B1C11F4DC1F}" destId="{D08D909B-9DEB-442E-A19B-3ABB91018CB3}" srcOrd="0" destOrd="0" presId="urn:microsoft.com/office/officeart/2005/8/layout/vList2"/>
    <dgm:cxn modelId="{CA59A690-D0AE-45F8-91D4-83374C52FD3A}" type="presParOf" srcId="{D08D909B-9DEB-442E-A19B-3ABB91018CB3}" destId="{0B4DF999-EAE8-4176-9C7F-3FB5A926241C}" srcOrd="0" destOrd="0" presId="urn:microsoft.com/office/officeart/2005/8/layout/vList2"/>
    <dgm:cxn modelId="{9089D41F-A37A-4F5A-9FDE-48E4C4537032}" type="presParOf" srcId="{D08D909B-9DEB-442E-A19B-3ABB91018CB3}" destId="{14F3A565-CA28-41D8-8603-B8A3B2D64E99}" srcOrd="1" destOrd="0" presId="urn:microsoft.com/office/officeart/2005/8/layout/vList2"/>
    <dgm:cxn modelId="{E504120E-9892-4A45-933F-726B27882CB8}" type="presParOf" srcId="{D08D909B-9DEB-442E-A19B-3ABB91018CB3}" destId="{666F41F5-4026-42CA-81E3-82B6C768BEF0}" srcOrd="2" destOrd="0" presId="urn:microsoft.com/office/officeart/2005/8/layout/vList2"/>
    <dgm:cxn modelId="{285694B5-2736-4A1A-B785-5E888149B749}" type="presParOf" srcId="{D08D909B-9DEB-442E-A19B-3ABB91018CB3}" destId="{078859D4-BA4E-406E-B353-9EC3E23A1A0C}" srcOrd="3" destOrd="0" presId="urn:microsoft.com/office/officeart/2005/8/layout/vList2"/>
    <dgm:cxn modelId="{8C544142-AF6C-41D2-9CA3-001FB2356F48}" type="presParOf" srcId="{D08D909B-9DEB-442E-A19B-3ABB91018CB3}" destId="{99DBACA5-0E41-46C8-AF60-2D13FECBED06}" srcOrd="4" destOrd="0" presId="urn:microsoft.com/office/officeart/2005/8/layout/vList2"/>
    <dgm:cxn modelId="{D0ECC784-B539-4107-B6B2-7445D6D61B27}" type="presParOf" srcId="{D08D909B-9DEB-442E-A19B-3ABB91018CB3}" destId="{5F9F544B-60AE-4B92-B920-CCED964A085F}" srcOrd="5" destOrd="0" presId="urn:microsoft.com/office/officeart/2005/8/layout/vList2"/>
    <dgm:cxn modelId="{0B75FFE4-350B-4099-B8CD-C7091B6A667B}" type="presParOf" srcId="{D08D909B-9DEB-442E-A19B-3ABB91018CB3}" destId="{6F4AB8AF-18F3-4DD7-B1EA-931B3DC90BA8}"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840642D-633B-4257-92F3-5567B5E714F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1371630C-559C-4056-97F0-CA1D44F40ACC}">
      <dgm:prSet custT="1"/>
      <dgm:spPr>
        <a:solidFill>
          <a:srgbClr val="002060"/>
        </a:solidFill>
      </dgm:spPr>
      <dgm:t>
        <a:bodyPr/>
        <a:lstStyle/>
        <a:p>
          <a:pPr algn="ctr" rtl="0"/>
          <a:endParaRPr lang="nl-NL" sz="2800" b="1" dirty="0" smtClean="0"/>
        </a:p>
        <a:p>
          <a:pPr algn="ctr" rtl="0"/>
          <a:r>
            <a:rPr lang="nl-NL" sz="2800" b="1" dirty="0" smtClean="0"/>
            <a:t>4. Mở rộng, đa dạng các kênh thông tin; đầu tư trang thiết bị phục vụ công tác thông tin, tuyên truyền</a:t>
          </a:r>
        </a:p>
        <a:p>
          <a:pPr algn="ctr" rtl="0"/>
          <a:r>
            <a:rPr lang="en-US" sz="2000" dirty="0" smtClean="0"/>
            <a:t/>
          </a:r>
          <a:br>
            <a:rPr lang="en-US" sz="2000" dirty="0" smtClean="0"/>
          </a:br>
          <a:endParaRPr lang="en-US" sz="2000" dirty="0"/>
        </a:p>
      </dgm:t>
    </dgm:pt>
    <dgm:pt modelId="{4DC81717-19F7-4DB7-B18F-753FA4891D36}" type="parTrans" cxnId="{BA5E53EC-68DF-4051-87ED-39882AB15260}">
      <dgm:prSet/>
      <dgm:spPr/>
      <dgm:t>
        <a:bodyPr/>
        <a:lstStyle/>
        <a:p>
          <a:endParaRPr lang="en-US"/>
        </a:p>
      </dgm:t>
    </dgm:pt>
    <dgm:pt modelId="{91222E7F-4FE2-466B-B724-5BC7E8280720}" type="sibTrans" cxnId="{BA5E53EC-68DF-4051-87ED-39882AB15260}">
      <dgm:prSet/>
      <dgm:spPr/>
      <dgm:t>
        <a:bodyPr/>
        <a:lstStyle/>
        <a:p>
          <a:endParaRPr lang="en-US"/>
        </a:p>
      </dgm:t>
    </dgm:pt>
    <dgm:pt modelId="{22082369-6601-4213-B90A-03D4519E2C80}" type="pres">
      <dgm:prSet presAssocID="{D840642D-633B-4257-92F3-5567B5E714F9}" presName="linear" presStyleCnt="0">
        <dgm:presLayoutVars>
          <dgm:animLvl val="lvl"/>
          <dgm:resizeHandles val="exact"/>
        </dgm:presLayoutVars>
      </dgm:prSet>
      <dgm:spPr/>
      <dgm:t>
        <a:bodyPr/>
        <a:lstStyle/>
        <a:p>
          <a:endParaRPr lang="en-US"/>
        </a:p>
      </dgm:t>
    </dgm:pt>
    <dgm:pt modelId="{9192443C-F66A-4F17-8052-1218E82822D9}" type="pres">
      <dgm:prSet presAssocID="{1371630C-559C-4056-97F0-CA1D44F40ACC}" presName="parentText" presStyleLbl="node1" presStyleIdx="0" presStyleCnt="1">
        <dgm:presLayoutVars>
          <dgm:chMax val="0"/>
          <dgm:bulletEnabled val="1"/>
        </dgm:presLayoutVars>
      </dgm:prSet>
      <dgm:spPr/>
      <dgm:t>
        <a:bodyPr/>
        <a:lstStyle/>
        <a:p>
          <a:endParaRPr lang="en-US"/>
        </a:p>
      </dgm:t>
    </dgm:pt>
  </dgm:ptLst>
  <dgm:cxnLst>
    <dgm:cxn modelId="{FC86834D-BE35-4871-B1B9-D0E0E7CB9925}" type="presOf" srcId="{D840642D-633B-4257-92F3-5567B5E714F9}" destId="{22082369-6601-4213-B90A-03D4519E2C80}" srcOrd="0" destOrd="0" presId="urn:microsoft.com/office/officeart/2005/8/layout/vList2"/>
    <dgm:cxn modelId="{E19EF793-4532-4DE2-897F-0D4A86916B79}" type="presOf" srcId="{1371630C-559C-4056-97F0-CA1D44F40ACC}" destId="{9192443C-F66A-4F17-8052-1218E82822D9}" srcOrd="0" destOrd="0" presId="urn:microsoft.com/office/officeart/2005/8/layout/vList2"/>
    <dgm:cxn modelId="{BA5E53EC-68DF-4051-87ED-39882AB15260}" srcId="{D840642D-633B-4257-92F3-5567B5E714F9}" destId="{1371630C-559C-4056-97F0-CA1D44F40ACC}" srcOrd="0" destOrd="0" parTransId="{4DC81717-19F7-4DB7-B18F-753FA4891D36}" sibTransId="{91222E7F-4FE2-466B-B724-5BC7E8280720}"/>
    <dgm:cxn modelId="{3B9333FE-081F-4150-8807-D7769F1F8BBD}" type="presParOf" srcId="{22082369-6601-4213-B90A-03D4519E2C80}" destId="{9192443C-F66A-4F17-8052-1218E82822D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81ABB60-37A5-4740-BB6B-69C3CA1BF10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07EF8F85-189A-4E95-B1B2-21619F488F74}">
      <dgm:prSet/>
      <dgm:spPr>
        <a:solidFill>
          <a:srgbClr val="002060"/>
        </a:solidFill>
      </dgm:spPr>
      <dgm:t>
        <a:bodyPr/>
        <a:lstStyle/>
        <a:p>
          <a:pPr algn="ctr" rtl="0"/>
          <a:r>
            <a:rPr lang="nl-NL" b="1" dirty="0" smtClean="0">
              <a:solidFill>
                <a:srgbClr val="FFCC00"/>
              </a:solidFill>
            </a:rPr>
            <a:t>Ủy ban Trung ương MTTQ Việt Nam:</a:t>
          </a:r>
          <a:endParaRPr lang="en-US" b="1" dirty="0">
            <a:solidFill>
              <a:srgbClr val="FFCC00"/>
            </a:solidFill>
          </a:endParaRPr>
        </a:p>
      </dgm:t>
    </dgm:pt>
    <dgm:pt modelId="{D219ECB7-7BAC-4CAF-9231-167AA04CC5DF}" type="parTrans" cxnId="{1B17357B-37A2-4B7A-A2FF-C49D1B1EA3FC}">
      <dgm:prSet/>
      <dgm:spPr/>
      <dgm:t>
        <a:bodyPr/>
        <a:lstStyle/>
        <a:p>
          <a:endParaRPr lang="en-US"/>
        </a:p>
      </dgm:t>
    </dgm:pt>
    <dgm:pt modelId="{A48283E0-4352-4378-8D66-F480BBF134F4}" type="sibTrans" cxnId="{1B17357B-37A2-4B7A-A2FF-C49D1B1EA3FC}">
      <dgm:prSet/>
      <dgm:spPr/>
      <dgm:t>
        <a:bodyPr/>
        <a:lstStyle/>
        <a:p>
          <a:endParaRPr lang="en-US"/>
        </a:p>
      </dgm:t>
    </dgm:pt>
    <dgm:pt modelId="{543954DD-4A2F-4F6A-82F4-D9C2B0495B4E}">
      <dgm:prSet/>
      <dgm:spPr>
        <a:solidFill>
          <a:srgbClr val="002060"/>
        </a:solidFill>
      </dgm:spPr>
      <dgm:t>
        <a:bodyPr/>
        <a:lstStyle/>
        <a:p>
          <a:pPr rtl="0"/>
          <a:r>
            <a:rPr lang="nl-NL" dirty="0" smtClean="0">
              <a:solidFill>
                <a:srgbClr val="FFCC00"/>
              </a:solidFill>
            </a:rPr>
            <a:t>- Báo Đại đoàn kết: ra nhật báo hằng ngày với tổng số phát hành trên 20.000 tờ/1 số hằng ngày; </a:t>
          </a:r>
          <a:endParaRPr lang="en-US" dirty="0">
            <a:solidFill>
              <a:srgbClr val="FFCC00"/>
            </a:solidFill>
          </a:endParaRPr>
        </a:p>
      </dgm:t>
    </dgm:pt>
    <dgm:pt modelId="{C50DDDD7-9CAB-42DF-A9D6-147D573C10B3}" type="parTrans" cxnId="{AC36A008-FE4D-4BD8-AD49-60A4B57B78D2}">
      <dgm:prSet/>
      <dgm:spPr/>
      <dgm:t>
        <a:bodyPr/>
        <a:lstStyle/>
        <a:p>
          <a:endParaRPr lang="en-US"/>
        </a:p>
      </dgm:t>
    </dgm:pt>
    <dgm:pt modelId="{F036C191-5BD8-4A63-B9E1-FE1CDA21B43C}" type="sibTrans" cxnId="{AC36A008-FE4D-4BD8-AD49-60A4B57B78D2}">
      <dgm:prSet/>
      <dgm:spPr/>
      <dgm:t>
        <a:bodyPr/>
        <a:lstStyle/>
        <a:p>
          <a:endParaRPr lang="en-US"/>
        </a:p>
      </dgm:t>
    </dgm:pt>
    <dgm:pt modelId="{384A19AA-3BCF-4627-88A7-FD699AAB9C62}">
      <dgm:prSet/>
      <dgm:spPr>
        <a:solidFill>
          <a:srgbClr val="002060"/>
        </a:solidFill>
      </dgm:spPr>
      <dgm:t>
        <a:bodyPr/>
        <a:lstStyle/>
        <a:p>
          <a:pPr rtl="0"/>
          <a:r>
            <a:rPr lang="nl-NL" dirty="0" smtClean="0"/>
            <a:t>  </a:t>
          </a:r>
          <a:r>
            <a:rPr lang="nl-NL" dirty="0" smtClean="0">
              <a:solidFill>
                <a:srgbClr val="FFCC00"/>
              </a:solidFill>
            </a:rPr>
            <a:t>Nguyệt san Tinh Hoa Việt với tổng số phát hành 10.000 tờ/số/tháng  </a:t>
          </a:r>
          <a:endParaRPr lang="en-US" dirty="0">
            <a:solidFill>
              <a:srgbClr val="FFCC00"/>
            </a:solidFill>
          </a:endParaRPr>
        </a:p>
      </dgm:t>
    </dgm:pt>
    <dgm:pt modelId="{D7329FD5-8D10-4316-B4B9-13088993FC9A}" type="parTrans" cxnId="{568FA362-DB01-4188-B133-AD43B88D2938}">
      <dgm:prSet/>
      <dgm:spPr/>
      <dgm:t>
        <a:bodyPr/>
        <a:lstStyle/>
        <a:p>
          <a:endParaRPr lang="en-US"/>
        </a:p>
      </dgm:t>
    </dgm:pt>
    <dgm:pt modelId="{D7191F8C-443F-4EF2-A6E0-2935E31E465B}" type="sibTrans" cxnId="{568FA362-DB01-4188-B133-AD43B88D2938}">
      <dgm:prSet/>
      <dgm:spPr/>
      <dgm:t>
        <a:bodyPr/>
        <a:lstStyle/>
        <a:p>
          <a:endParaRPr lang="en-US"/>
        </a:p>
      </dgm:t>
    </dgm:pt>
    <dgm:pt modelId="{B98899AF-1322-4D79-9F63-B8C602DBCBC6}">
      <dgm:prSet/>
      <dgm:spPr>
        <a:solidFill>
          <a:srgbClr val="002060"/>
        </a:solidFill>
      </dgm:spPr>
      <dgm:t>
        <a:bodyPr/>
        <a:lstStyle/>
        <a:p>
          <a:pPr rtl="0"/>
          <a:r>
            <a:rPr lang="nl-NL" dirty="0" smtClean="0"/>
            <a:t>   </a:t>
          </a:r>
          <a:r>
            <a:rPr lang="nl-NL" dirty="0" smtClean="0">
              <a:solidFill>
                <a:srgbClr val="FFCC00"/>
              </a:solidFill>
            </a:rPr>
            <a:t>Báo Đại đoàn kết điện tử; Bản tin Nhanh điện tử. </a:t>
          </a:r>
          <a:endParaRPr lang="en-US" dirty="0">
            <a:solidFill>
              <a:srgbClr val="FFCC00"/>
            </a:solidFill>
          </a:endParaRPr>
        </a:p>
      </dgm:t>
    </dgm:pt>
    <dgm:pt modelId="{DDE9A860-CCBE-4DD4-91B3-A719E591F121}" type="parTrans" cxnId="{5D097BE2-70A4-48D5-B959-293ABCBEFB5B}">
      <dgm:prSet/>
      <dgm:spPr/>
      <dgm:t>
        <a:bodyPr/>
        <a:lstStyle/>
        <a:p>
          <a:endParaRPr lang="en-US"/>
        </a:p>
      </dgm:t>
    </dgm:pt>
    <dgm:pt modelId="{3791BF6F-56D3-4616-AAF7-7C2B363E929E}" type="sibTrans" cxnId="{5D097BE2-70A4-48D5-B959-293ABCBEFB5B}">
      <dgm:prSet/>
      <dgm:spPr/>
      <dgm:t>
        <a:bodyPr/>
        <a:lstStyle/>
        <a:p>
          <a:endParaRPr lang="en-US"/>
        </a:p>
      </dgm:t>
    </dgm:pt>
    <dgm:pt modelId="{064345CC-5D11-43A7-A07E-B98BB1129C0E}" type="pres">
      <dgm:prSet presAssocID="{481ABB60-37A5-4740-BB6B-69C3CA1BF10D}" presName="linear" presStyleCnt="0">
        <dgm:presLayoutVars>
          <dgm:animLvl val="lvl"/>
          <dgm:resizeHandles val="exact"/>
        </dgm:presLayoutVars>
      </dgm:prSet>
      <dgm:spPr/>
      <dgm:t>
        <a:bodyPr/>
        <a:lstStyle/>
        <a:p>
          <a:endParaRPr lang="en-US"/>
        </a:p>
      </dgm:t>
    </dgm:pt>
    <dgm:pt modelId="{911C3FC2-30A5-435F-9A83-D6F00F0A85D5}" type="pres">
      <dgm:prSet presAssocID="{07EF8F85-189A-4E95-B1B2-21619F488F74}" presName="parentText" presStyleLbl="node1" presStyleIdx="0" presStyleCnt="4">
        <dgm:presLayoutVars>
          <dgm:chMax val="0"/>
          <dgm:bulletEnabled val="1"/>
        </dgm:presLayoutVars>
      </dgm:prSet>
      <dgm:spPr/>
      <dgm:t>
        <a:bodyPr/>
        <a:lstStyle/>
        <a:p>
          <a:endParaRPr lang="en-US"/>
        </a:p>
      </dgm:t>
    </dgm:pt>
    <dgm:pt modelId="{2932DF37-8D1F-4B55-8A96-5CE58CF8A5D0}" type="pres">
      <dgm:prSet presAssocID="{A48283E0-4352-4378-8D66-F480BBF134F4}" presName="spacer" presStyleCnt="0"/>
      <dgm:spPr/>
    </dgm:pt>
    <dgm:pt modelId="{A67D0EA9-AF68-4956-9BA6-3660B12E7DA6}" type="pres">
      <dgm:prSet presAssocID="{543954DD-4A2F-4F6A-82F4-D9C2B0495B4E}" presName="parentText" presStyleLbl="node1" presStyleIdx="1" presStyleCnt="4">
        <dgm:presLayoutVars>
          <dgm:chMax val="0"/>
          <dgm:bulletEnabled val="1"/>
        </dgm:presLayoutVars>
      </dgm:prSet>
      <dgm:spPr/>
      <dgm:t>
        <a:bodyPr/>
        <a:lstStyle/>
        <a:p>
          <a:endParaRPr lang="en-US"/>
        </a:p>
      </dgm:t>
    </dgm:pt>
    <dgm:pt modelId="{7EF3A211-CA9D-4E46-AF0D-BB0EFB1FFD4A}" type="pres">
      <dgm:prSet presAssocID="{F036C191-5BD8-4A63-B9E1-FE1CDA21B43C}" presName="spacer" presStyleCnt="0"/>
      <dgm:spPr/>
    </dgm:pt>
    <dgm:pt modelId="{3AE5D0A6-739C-4221-9985-762C489A9003}" type="pres">
      <dgm:prSet presAssocID="{384A19AA-3BCF-4627-88A7-FD699AAB9C62}" presName="parentText" presStyleLbl="node1" presStyleIdx="2" presStyleCnt="4">
        <dgm:presLayoutVars>
          <dgm:chMax val="0"/>
          <dgm:bulletEnabled val="1"/>
        </dgm:presLayoutVars>
      </dgm:prSet>
      <dgm:spPr/>
      <dgm:t>
        <a:bodyPr/>
        <a:lstStyle/>
        <a:p>
          <a:endParaRPr lang="en-US"/>
        </a:p>
      </dgm:t>
    </dgm:pt>
    <dgm:pt modelId="{7B40FEE0-BAEA-443F-9E50-4ECEF406CF9B}" type="pres">
      <dgm:prSet presAssocID="{D7191F8C-443F-4EF2-A6E0-2935E31E465B}" presName="spacer" presStyleCnt="0"/>
      <dgm:spPr/>
    </dgm:pt>
    <dgm:pt modelId="{DB8DCAB0-299B-4C57-B9CC-F35DC01D9FC1}" type="pres">
      <dgm:prSet presAssocID="{B98899AF-1322-4D79-9F63-B8C602DBCBC6}" presName="parentText" presStyleLbl="node1" presStyleIdx="3" presStyleCnt="4">
        <dgm:presLayoutVars>
          <dgm:chMax val="0"/>
          <dgm:bulletEnabled val="1"/>
        </dgm:presLayoutVars>
      </dgm:prSet>
      <dgm:spPr/>
      <dgm:t>
        <a:bodyPr/>
        <a:lstStyle/>
        <a:p>
          <a:endParaRPr lang="en-US"/>
        </a:p>
      </dgm:t>
    </dgm:pt>
  </dgm:ptLst>
  <dgm:cxnLst>
    <dgm:cxn modelId="{AC36A008-FE4D-4BD8-AD49-60A4B57B78D2}" srcId="{481ABB60-37A5-4740-BB6B-69C3CA1BF10D}" destId="{543954DD-4A2F-4F6A-82F4-D9C2B0495B4E}" srcOrd="1" destOrd="0" parTransId="{C50DDDD7-9CAB-42DF-A9D6-147D573C10B3}" sibTransId="{F036C191-5BD8-4A63-B9E1-FE1CDA21B43C}"/>
    <dgm:cxn modelId="{3EB7850F-6873-4129-A287-424E422711C3}" type="presOf" srcId="{07EF8F85-189A-4E95-B1B2-21619F488F74}" destId="{911C3FC2-30A5-435F-9A83-D6F00F0A85D5}" srcOrd="0" destOrd="0" presId="urn:microsoft.com/office/officeart/2005/8/layout/vList2"/>
    <dgm:cxn modelId="{568FA362-DB01-4188-B133-AD43B88D2938}" srcId="{481ABB60-37A5-4740-BB6B-69C3CA1BF10D}" destId="{384A19AA-3BCF-4627-88A7-FD699AAB9C62}" srcOrd="2" destOrd="0" parTransId="{D7329FD5-8D10-4316-B4B9-13088993FC9A}" sibTransId="{D7191F8C-443F-4EF2-A6E0-2935E31E465B}"/>
    <dgm:cxn modelId="{CEE8A2B1-82BE-43B1-8F90-372DDB16324F}" type="presOf" srcId="{B98899AF-1322-4D79-9F63-B8C602DBCBC6}" destId="{DB8DCAB0-299B-4C57-B9CC-F35DC01D9FC1}" srcOrd="0" destOrd="0" presId="urn:microsoft.com/office/officeart/2005/8/layout/vList2"/>
    <dgm:cxn modelId="{D60D378A-004A-4556-BF48-CD64132AE928}" type="presOf" srcId="{481ABB60-37A5-4740-BB6B-69C3CA1BF10D}" destId="{064345CC-5D11-43A7-A07E-B98BB1129C0E}" srcOrd="0" destOrd="0" presId="urn:microsoft.com/office/officeart/2005/8/layout/vList2"/>
    <dgm:cxn modelId="{5D097BE2-70A4-48D5-B959-293ABCBEFB5B}" srcId="{481ABB60-37A5-4740-BB6B-69C3CA1BF10D}" destId="{B98899AF-1322-4D79-9F63-B8C602DBCBC6}" srcOrd="3" destOrd="0" parTransId="{DDE9A860-CCBE-4DD4-91B3-A719E591F121}" sibTransId="{3791BF6F-56D3-4616-AAF7-7C2B363E929E}"/>
    <dgm:cxn modelId="{5E73A9AD-D217-4394-81AD-609C8B4DBB04}" type="presOf" srcId="{384A19AA-3BCF-4627-88A7-FD699AAB9C62}" destId="{3AE5D0A6-739C-4221-9985-762C489A9003}" srcOrd="0" destOrd="0" presId="urn:microsoft.com/office/officeart/2005/8/layout/vList2"/>
    <dgm:cxn modelId="{1B17357B-37A2-4B7A-A2FF-C49D1B1EA3FC}" srcId="{481ABB60-37A5-4740-BB6B-69C3CA1BF10D}" destId="{07EF8F85-189A-4E95-B1B2-21619F488F74}" srcOrd="0" destOrd="0" parTransId="{D219ECB7-7BAC-4CAF-9231-167AA04CC5DF}" sibTransId="{A48283E0-4352-4378-8D66-F480BBF134F4}"/>
    <dgm:cxn modelId="{8B8B3DF0-B774-45C0-BB60-F6E06BE4D54E}" type="presOf" srcId="{543954DD-4A2F-4F6A-82F4-D9C2B0495B4E}" destId="{A67D0EA9-AF68-4956-9BA6-3660B12E7DA6}" srcOrd="0" destOrd="0" presId="urn:microsoft.com/office/officeart/2005/8/layout/vList2"/>
    <dgm:cxn modelId="{910B24DC-3F29-494A-BD8D-4DC8396EAB75}" type="presParOf" srcId="{064345CC-5D11-43A7-A07E-B98BB1129C0E}" destId="{911C3FC2-30A5-435F-9A83-D6F00F0A85D5}" srcOrd="0" destOrd="0" presId="urn:microsoft.com/office/officeart/2005/8/layout/vList2"/>
    <dgm:cxn modelId="{5BBD4FD8-3657-4346-84C3-DC91ACAB46D4}" type="presParOf" srcId="{064345CC-5D11-43A7-A07E-B98BB1129C0E}" destId="{2932DF37-8D1F-4B55-8A96-5CE58CF8A5D0}" srcOrd="1" destOrd="0" presId="urn:microsoft.com/office/officeart/2005/8/layout/vList2"/>
    <dgm:cxn modelId="{C5535381-B585-49E5-A14B-873E5AB16EE8}" type="presParOf" srcId="{064345CC-5D11-43A7-A07E-B98BB1129C0E}" destId="{A67D0EA9-AF68-4956-9BA6-3660B12E7DA6}" srcOrd="2" destOrd="0" presId="urn:microsoft.com/office/officeart/2005/8/layout/vList2"/>
    <dgm:cxn modelId="{F810FDAE-B54C-48BF-ADED-E3A46DBD276A}" type="presParOf" srcId="{064345CC-5D11-43A7-A07E-B98BB1129C0E}" destId="{7EF3A211-CA9D-4E46-AF0D-BB0EFB1FFD4A}" srcOrd="3" destOrd="0" presId="urn:microsoft.com/office/officeart/2005/8/layout/vList2"/>
    <dgm:cxn modelId="{E1FA0D8E-A5D0-460C-B165-256D94F780C6}" type="presParOf" srcId="{064345CC-5D11-43A7-A07E-B98BB1129C0E}" destId="{3AE5D0A6-739C-4221-9985-762C489A9003}" srcOrd="4" destOrd="0" presId="urn:microsoft.com/office/officeart/2005/8/layout/vList2"/>
    <dgm:cxn modelId="{25EA6AE9-4D34-4272-AE57-133DEF5929BD}" type="presParOf" srcId="{064345CC-5D11-43A7-A07E-B98BB1129C0E}" destId="{7B40FEE0-BAEA-443F-9E50-4ECEF406CF9B}" srcOrd="5" destOrd="0" presId="urn:microsoft.com/office/officeart/2005/8/layout/vList2"/>
    <dgm:cxn modelId="{EC755D52-FA03-4AB2-B221-C6C163AE14FF}" type="presParOf" srcId="{064345CC-5D11-43A7-A07E-B98BB1129C0E}" destId="{DB8DCAB0-299B-4C57-B9CC-F35DC01D9FC1}" srcOrd="6"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4A66E32-5A23-4703-9239-72B3B5166D5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96486FF-0780-41DD-A6A7-260B10BC6B8B}">
      <dgm:prSet custT="1"/>
      <dgm:spPr>
        <a:solidFill>
          <a:srgbClr val="002060"/>
        </a:solidFill>
      </dgm:spPr>
      <dgm:t>
        <a:bodyPr/>
        <a:lstStyle/>
        <a:p>
          <a:pPr algn="just" rtl="0"/>
          <a:r>
            <a:rPr lang="nl-NL" sz="2800" dirty="0" smtClean="0"/>
            <a:t>   </a:t>
          </a:r>
          <a:r>
            <a:rPr lang="nl-NL" sz="2800" dirty="0" smtClean="0">
              <a:solidFill>
                <a:srgbClr val="FFCC00"/>
              </a:solidFill>
            </a:rPr>
            <a:t>Tạp chí Mặt trận phát hành trên dưới 3.000 cuốn/số/tháng (sắp phát hành Tạp chí Mặt trận điện tử)</a:t>
          </a:r>
          <a:endParaRPr lang="en-US" sz="2800" dirty="0">
            <a:solidFill>
              <a:srgbClr val="FFCC00"/>
            </a:solidFill>
          </a:endParaRPr>
        </a:p>
      </dgm:t>
    </dgm:pt>
    <dgm:pt modelId="{9347FB75-FBB8-43DE-AC3E-C05F8B1725CA}" type="parTrans" cxnId="{AFEBBBB4-9951-4D52-95CD-CFBB4CFF70E2}">
      <dgm:prSet/>
      <dgm:spPr/>
      <dgm:t>
        <a:bodyPr/>
        <a:lstStyle/>
        <a:p>
          <a:endParaRPr lang="en-US"/>
        </a:p>
      </dgm:t>
    </dgm:pt>
    <dgm:pt modelId="{5BE6268A-4D3E-4FEA-8535-42AEDFB7C2A9}" type="sibTrans" cxnId="{AFEBBBB4-9951-4D52-95CD-CFBB4CFF70E2}">
      <dgm:prSet/>
      <dgm:spPr/>
      <dgm:t>
        <a:bodyPr/>
        <a:lstStyle/>
        <a:p>
          <a:endParaRPr lang="en-US"/>
        </a:p>
      </dgm:t>
    </dgm:pt>
    <dgm:pt modelId="{953EB78E-D097-40D7-9BDD-545CD0DB3AC4}">
      <dgm:prSet custT="1"/>
      <dgm:spPr>
        <a:solidFill>
          <a:srgbClr val="002060"/>
        </a:solidFill>
      </dgm:spPr>
      <dgm:t>
        <a:bodyPr/>
        <a:lstStyle/>
        <a:p>
          <a:pPr algn="just" rtl="0"/>
          <a:r>
            <a:rPr lang="nl-NL" sz="2800" dirty="0" smtClean="0"/>
            <a:t>   </a:t>
          </a:r>
          <a:r>
            <a:rPr lang="nl-NL" sz="2800" dirty="0" smtClean="0">
              <a:solidFill>
                <a:srgbClr val="FFCC00"/>
              </a:solidFill>
            </a:rPr>
            <a:t>Chương trình truyền hình “Phát huy vai trò MTTQ Việt Nam" Đài Truyền hình Việt Nam phát sóng vào thứ Năm hằng tuần; </a:t>
          </a:r>
          <a:endParaRPr lang="en-US" sz="2800" dirty="0">
            <a:solidFill>
              <a:srgbClr val="FFCC00"/>
            </a:solidFill>
          </a:endParaRPr>
        </a:p>
      </dgm:t>
    </dgm:pt>
    <dgm:pt modelId="{2F2BAE3E-C4E2-4174-A7C6-7ABE8F91AAB3}" type="parTrans" cxnId="{F0C25F3C-331A-49AA-A1AD-C076921AF138}">
      <dgm:prSet/>
      <dgm:spPr/>
      <dgm:t>
        <a:bodyPr/>
        <a:lstStyle/>
        <a:p>
          <a:endParaRPr lang="en-US"/>
        </a:p>
      </dgm:t>
    </dgm:pt>
    <dgm:pt modelId="{8B3F286E-466B-4532-BF62-950C5E944D86}" type="sibTrans" cxnId="{F0C25F3C-331A-49AA-A1AD-C076921AF138}">
      <dgm:prSet/>
      <dgm:spPr/>
      <dgm:t>
        <a:bodyPr/>
        <a:lstStyle/>
        <a:p>
          <a:endParaRPr lang="en-US"/>
        </a:p>
      </dgm:t>
    </dgm:pt>
    <dgm:pt modelId="{DD078F00-F07E-4B20-9C23-118AD2745CC1}">
      <dgm:prSet custT="1"/>
      <dgm:spPr>
        <a:solidFill>
          <a:srgbClr val="002060"/>
        </a:solidFill>
      </dgm:spPr>
      <dgm:t>
        <a:bodyPr/>
        <a:lstStyle/>
        <a:p>
          <a:r>
            <a:rPr lang="nl-NL" sz="2800" dirty="0" smtClean="0">
              <a:solidFill>
                <a:srgbClr val="0000FF"/>
              </a:solidFill>
              <a:latin typeface="Times New Roman" panose="02020603050405020304" pitchFamily="18" charset="0"/>
              <a:ea typeface="Times New Roman" panose="02020603050405020304" pitchFamily="18" charset="0"/>
            </a:rPr>
            <a:t>   </a:t>
          </a:r>
          <a:r>
            <a:rPr lang="nl-NL" sz="2800" dirty="0" smtClean="0">
              <a:solidFill>
                <a:srgbClr val="FFCC00"/>
              </a:solidFill>
              <a:latin typeface="+mj-lt"/>
              <a:ea typeface="Times New Roman" panose="02020603050405020304" pitchFamily="18" charset="0"/>
            </a:rPr>
            <a:t>Chương trình truyền hình “Đoàn kết là sức mạnh" phát sóng  trên kênh Truyền hình Đài Tiếng nói Việt Nam VOVTV 2 số/tháng.</a:t>
          </a:r>
          <a:endParaRPr lang="en-US" sz="2800" dirty="0">
            <a:solidFill>
              <a:srgbClr val="FFCC00"/>
            </a:solidFill>
            <a:latin typeface="+mj-lt"/>
            <a:ea typeface="Times New Roman" panose="02020603050405020304" pitchFamily="18" charset="0"/>
          </a:endParaRPr>
        </a:p>
      </dgm:t>
    </dgm:pt>
    <dgm:pt modelId="{607FC6D6-3C13-4B94-A636-D8C8DA19BEA7}" type="parTrans" cxnId="{225557E9-1150-4808-839C-943979AFDF67}">
      <dgm:prSet/>
      <dgm:spPr/>
      <dgm:t>
        <a:bodyPr/>
        <a:lstStyle/>
        <a:p>
          <a:endParaRPr lang="en-US"/>
        </a:p>
      </dgm:t>
    </dgm:pt>
    <dgm:pt modelId="{FE093A34-0F38-466B-B5BD-985C53FA6390}" type="sibTrans" cxnId="{225557E9-1150-4808-839C-943979AFDF67}">
      <dgm:prSet/>
      <dgm:spPr/>
      <dgm:t>
        <a:bodyPr/>
        <a:lstStyle/>
        <a:p>
          <a:endParaRPr lang="en-US"/>
        </a:p>
      </dgm:t>
    </dgm:pt>
    <dgm:pt modelId="{1B38F5CC-6938-4CD4-BFFB-89426FFEFE11}">
      <dgm:prSet custT="1"/>
      <dgm:spPr>
        <a:solidFill>
          <a:srgbClr val="002060"/>
        </a:solidFill>
      </dgm:spPr>
      <dgm:t>
        <a:bodyPr/>
        <a:lstStyle/>
        <a:p>
          <a:r>
            <a:rPr lang="nl-NL" sz="2800" dirty="0" smtClean="0">
              <a:solidFill>
                <a:srgbClr val="FFCC00"/>
              </a:solidFill>
              <a:latin typeface="Times New Roman" panose="02020603050405020304" pitchFamily="18" charset="0"/>
              <a:ea typeface="Times New Roman" panose="02020603050405020304" pitchFamily="18" charset="0"/>
            </a:rPr>
            <a:t>   </a:t>
          </a:r>
          <a:r>
            <a:rPr lang="nl-NL" sz="2800" dirty="0" smtClean="0">
              <a:solidFill>
                <a:srgbClr val="FFCC00"/>
              </a:solidFill>
              <a:latin typeface="+mn-lt"/>
              <a:ea typeface="Times New Roman" panose="02020603050405020304" pitchFamily="18" charset="0"/>
            </a:rPr>
            <a:t>Trang Thông tin điện tử Mặt trận Tổ quốc Việt Nam (Website Mặt trận).</a:t>
          </a:r>
        </a:p>
      </dgm:t>
    </dgm:pt>
    <dgm:pt modelId="{D4C46943-C927-44F1-88E1-9D0A980AEDE8}" type="parTrans" cxnId="{555AAD2E-CD34-4851-84E3-F615B8249BE7}">
      <dgm:prSet/>
      <dgm:spPr/>
      <dgm:t>
        <a:bodyPr/>
        <a:lstStyle/>
        <a:p>
          <a:endParaRPr lang="en-US"/>
        </a:p>
      </dgm:t>
    </dgm:pt>
    <dgm:pt modelId="{2F59796F-FFD0-4113-B3E1-CFFE68658088}" type="sibTrans" cxnId="{555AAD2E-CD34-4851-84E3-F615B8249BE7}">
      <dgm:prSet/>
      <dgm:spPr/>
      <dgm:t>
        <a:bodyPr/>
        <a:lstStyle/>
        <a:p>
          <a:endParaRPr lang="en-US"/>
        </a:p>
      </dgm:t>
    </dgm:pt>
    <dgm:pt modelId="{E7CD02F3-707E-4FC6-9080-6B4405994DF0}">
      <dgm:prSet custT="1"/>
      <dgm:spPr>
        <a:solidFill>
          <a:srgbClr val="002060"/>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nl-NL" sz="2800" dirty="0" smtClean="0">
              <a:solidFill>
                <a:srgbClr val="FFCC00"/>
              </a:solidFill>
              <a:latin typeface="+mn-lt"/>
              <a:ea typeface="Times New Roman" panose="02020603050405020304" pitchFamily="18" charset="0"/>
            </a:rPr>
            <a:t>   Trung tâm Truyền thông thuộc Ban Tuyên giáo </a:t>
          </a:r>
        </a:p>
        <a:p>
          <a:pPr defTabSz="222250">
            <a:lnSpc>
              <a:spcPct val="90000"/>
            </a:lnSpc>
            <a:spcBef>
              <a:spcPct val="0"/>
            </a:spcBef>
            <a:spcAft>
              <a:spcPct val="35000"/>
            </a:spcAft>
          </a:pPr>
          <a:endParaRPr lang="en-US" dirty="0"/>
        </a:p>
      </dgm:t>
    </dgm:pt>
    <dgm:pt modelId="{0F20DDD8-4509-443F-98BA-14C0581604B5}" type="parTrans" cxnId="{FF7C2D92-94C8-41E1-A8A8-6D2BFA3A387F}">
      <dgm:prSet/>
      <dgm:spPr/>
      <dgm:t>
        <a:bodyPr/>
        <a:lstStyle/>
        <a:p>
          <a:endParaRPr lang="en-US"/>
        </a:p>
      </dgm:t>
    </dgm:pt>
    <dgm:pt modelId="{988E914B-94EE-4552-9176-1F12A559D53A}" type="sibTrans" cxnId="{FF7C2D92-94C8-41E1-A8A8-6D2BFA3A387F}">
      <dgm:prSet/>
      <dgm:spPr/>
      <dgm:t>
        <a:bodyPr/>
        <a:lstStyle/>
        <a:p>
          <a:endParaRPr lang="en-US"/>
        </a:p>
      </dgm:t>
    </dgm:pt>
    <dgm:pt modelId="{D640F663-0B21-406C-8092-AB916E421222}" type="pres">
      <dgm:prSet presAssocID="{D4A66E32-5A23-4703-9239-72B3B5166D5B}" presName="linear" presStyleCnt="0">
        <dgm:presLayoutVars>
          <dgm:animLvl val="lvl"/>
          <dgm:resizeHandles val="exact"/>
        </dgm:presLayoutVars>
      </dgm:prSet>
      <dgm:spPr/>
      <dgm:t>
        <a:bodyPr/>
        <a:lstStyle/>
        <a:p>
          <a:endParaRPr lang="en-US"/>
        </a:p>
      </dgm:t>
    </dgm:pt>
    <dgm:pt modelId="{0C2B2A36-39C1-474A-AB3E-637699407CE2}" type="pres">
      <dgm:prSet presAssocID="{596486FF-0780-41DD-A6A7-260B10BC6B8B}" presName="parentText" presStyleLbl="node1" presStyleIdx="0" presStyleCnt="5">
        <dgm:presLayoutVars>
          <dgm:chMax val="0"/>
          <dgm:bulletEnabled val="1"/>
        </dgm:presLayoutVars>
      </dgm:prSet>
      <dgm:spPr/>
      <dgm:t>
        <a:bodyPr/>
        <a:lstStyle/>
        <a:p>
          <a:endParaRPr lang="en-US"/>
        </a:p>
      </dgm:t>
    </dgm:pt>
    <dgm:pt modelId="{46B7A9F2-044F-40C0-A89E-70D9811AC264}" type="pres">
      <dgm:prSet presAssocID="{5BE6268A-4D3E-4FEA-8535-42AEDFB7C2A9}" presName="spacer" presStyleCnt="0"/>
      <dgm:spPr/>
    </dgm:pt>
    <dgm:pt modelId="{B5B912AB-9C77-45B4-9385-660FE884829B}" type="pres">
      <dgm:prSet presAssocID="{953EB78E-D097-40D7-9BDD-545CD0DB3AC4}" presName="parentText" presStyleLbl="node1" presStyleIdx="1" presStyleCnt="5">
        <dgm:presLayoutVars>
          <dgm:chMax val="0"/>
          <dgm:bulletEnabled val="1"/>
        </dgm:presLayoutVars>
      </dgm:prSet>
      <dgm:spPr/>
      <dgm:t>
        <a:bodyPr/>
        <a:lstStyle/>
        <a:p>
          <a:endParaRPr lang="en-US"/>
        </a:p>
      </dgm:t>
    </dgm:pt>
    <dgm:pt modelId="{09A504AD-6625-4D51-8535-CCCBC9F0FEF3}" type="pres">
      <dgm:prSet presAssocID="{8B3F286E-466B-4532-BF62-950C5E944D86}" presName="spacer" presStyleCnt="0"/>
      <dgm:spPr/>
    </dgm:pt>
    <dgm:pt modelId="{8C5E847B-C05A-48E4-BD94-64ADFBEBDCFB}" type="pres">
      <dgm:prSet presAssocID="{DD078F00-F07E-4B20-9C23-118AD2745CC1}" presName="parentText" presStyleLbl="node1" presStyleIdx="2" presStyleCnt="5">
        <dgm:presLayoutVars>
          <dgm:chMax val="0"/>
          <dgm:bulletEnabled val="1"/>
        </dgm:presLayoutVars>
      </dgm:prSet>
      <dgm:spPr/>
      <dgm:t>
        <a:bodyPr/>
        <a:lstStyle/>
        <a:p>
          <a:endParaRPr lang="en-US"/>
        </a:p>
      </dgm:t>
    </dgm:pt>
    <dgm:pt modelId="{EBE80223-DD5D-4BBB-A415-E02356786971}" type="pres">
      <dgm:prSet presAssocID="{FE093A34-0F38-466B-B5BD-985C53FA6390}" presName="spacer" presStyleCnt="0"/>
      <dgm:spPr/>
    </dgm:pt>
    <dgm:pt modelId="{70B80C7F-CA05-4600-A3C4-7711D245831F}" type="pres">
      <dgm:prSet presAssocID="{1B38F5CC-6938-4CD4-BFFB-89426FFEFE11}" presName="parentText" presStyleLbl="node1" presStyleIdx="3" presStyleCnt="5">
        <dgm:presLayoutVars>
          <dgm:chMax val="0"/>
          <dgm:bulletEnabled val="1"/>
        </dgm:presLayoutVars>
      </dgm:prSet>
      <dgm:spPr/>
      <dgm:t>
        <a:bodyPr/>
        <a:lstStyle/>
        <a:p>
          <a:endParaRPr lang="en-US"/>
        </a:p>
      </dgm:t>
    </dgm:pt>
    <dgm:pt modelId="{5508C8F6-D7E5-4920-8B7F-C3CEC9361A89}" type="pres">
      <dgm:prSet presAssocID="{2F59796F-FFD0-4113-B3E1-CFFE68658088}" presName="spacer" presStyleCnt="0"/>
      <dgm:spPr/>
    </dgm:pt>
    <dgm:pt modelId="{2E549760-DBB3-448C-B760-C4015898D0A5}" type="pres">
      <dgm:prSet presAssocID="{E7CD02F3-707E-4FC6-9080-6B4405994DF0}" presName="parentText" presStyleLbl="node1" presStyleIdx="4" presStyleCnt="5">
        <dgm:presLayoutVars>
          <dgm:chMax val="0"/>
          <dgm:bulletEnabled val="1"/>
        </dgm:presLayoutVars>
      </dgm:prSet>
      <dgm:spPr/>
      <dgm:t>
        <a:bodyPr/>
        <a:lstStyle/>
        <a:p>
          <a:endParaRPr lang="en-US"/>
        </a:p>
      </dgm:t>
    </dgm:pt>
  </dgm:ptLst>
  <dgm:cxnLst>
    <dgm:cxn modelId="{25B3221A-9415-4BAD-9F22-BD9736377EDF}" type="presOf" srcId="{953EB78E-D097-40D7-9BDD-545CD0DB3AC4}" destId="{B5B912AB-9C77-45B4-9385-660FE884829B}" srcOrd="0" destOrd="0" presId="urn:microsoft.com/office/officeart/2005/8/layout/vList2"/>
    <dgm:cxn modelId="{FF7C2D92-94C8-41E1-A8A8-6D2BFA3A387F}" srcId="{D4A66E32-5A23-4703-9239-72B3B5166D5B}" destId="{E7CD02F3-707E-4FC6-9080-6B4405994DF0}" srcOrd="4" destOrd="0" parTransId="{0F20DDD8-4509-443F-98BA-14C0581604B5}" sibTransId="{988E914B-94EE-4552-9176-1F12A559D53A}"/>
    <dgm:cxn modelId="{491884FA-CA00-4BE9-BC77-783704A11996}" type="presOf" srcId="{596486FF-0780-41DD-A6A7-260B10BC6B8B}" destId="{0C2B2A36-39C1-474A-AB3E-637699407CE2}" srcOrd="0" destOrd="0" presId="urn:microsoft.com/office/officeart/2005/8/layout/vList2"/>
    <dgm:cxn modelId="{6ECF8F6C-FCFE-4765-B7E0-7B9AD97718CB}" type="presOf" srcId="{1B38F5CC-6938-4CD4-BFFB-89426FFEFE11}" destId="{70B80C7F-CA05-4600-A3C4-7711D245831F}" srcOrd="0" destOrd="0" presId="urn:microsoft.com/office/officeart/2005/8/layout/vList2"/>
    <dgm:cxn modelId="{555AAD2E-CD34-4851-84E3-F615B8249BE7}" srcId="{D4A66E32-5A23-4703-9239-72B3B5166D5B}" destId="{1B38F5CC-6938-4CD4-BFFB-89426FFEFE11}" srcOrd="3" destOrd="0" parTransId="{D4C46943-C927-44F1-88E1-9D0A980AEDE8}" sibTransId="{2F59796F-FFD0-4113-B3E1-CFFE68658088}"/>
    <dgm:cxn modelId="{AFEBBBB4-9951-4D52-95CD-CFBB4CFF70E2}" srcId="{D4A66E32-5A23-4703-9239-72B3B5166D5B}" destId="{596486FF-0780-41DD-A6A7-260B10BC6B8B}" srcOrd="0" destOrd="0" parTransId="{9347FB75-FBB8-43DE-AC3E-C05F8B1725CA}" sibTransId="{5BE6268A-4D3E-4FEA-8535-42AEDFB7C2A9}"/>
    <dgm:cxn modelId="{225557E9-1150-4808-839C-943979AFDF67}" srcId="{D4A66E32-5A23-4703-9239-72B3B5166D5B}" destId="{DD078F00-F07E-4B20-9C23-118AD2745CC1}" srcOrd="2" destOrd="0" parTransId="{607FC6D6-3C13-4B94-A636-D8C8DA19BEA7}" sibTransId="{FE093A34-0F38-466B-B5BD-985C53FA6390}"/>
    <dgm:cxn modelId="{F0C25F3C-331A-49AA-A1AD-C076921AF138}" srcId="{D4A66E32-5A23-4703-9239-72B3B5166D5B}" destId="{953EB78E-D097-40D7-9BDD-545CD0DB3AC4}" srcOrd="1" destOrd="0" parTransId="{2F2BAE3E-C4E2-4174-A7C6-7ABE8F91AAB3}" sibTransId="{8B3F286E-466B-4532-BF62-950C5E944D86}"/>
    <dgm:cxn modelId="{2ACB2C1D-E61B-42F4-8CCE-12AD6E0217C8}" type="presOf" srcId="{DD078F00-F07E-4B20-9C23-118AD2745CC1}" destId="{8C5E847B-C05A-48E4-BD94-64ADFBEBDCFB}" srcOrd="0" destOrd="0" presId="urn:microsoft.com/office/officeart/2005/8/layout/vList2"/>
    <dgm:cxn modelId="{8B213DE3-9BEA-4E4E-9F79-F29DFF0060D8}" type="presOf" srcId="{E7CD02F3-707E-4FC6-9080-6B4405994DF0}" destId="{2E549760-DBB3-448C-B760-C4015898D0A5}" srcOrd="0" destOrd="0" presId="urn:microsoft.com/office/officeart/2005/8/layout/vList2"/>
    <dgm:cxn modelId="{41DF5ED2-8F6E-40FB-AA5E-AFDAA4BD9895}" type="presOf" srcId="{D4A66E32-5A23-4703-9239-72B3B5166D5B}" destId="{D640F663-0B21-406C-8092-AB916E421222}" srcOrd="0" destOrd="0" presId="urn:microsoft.com/office/officeart/2005/8/layout/vList2"/>
    <dgm:cxn modelId="{6D89D121-29A3-42E3-BAB7-DB88641DDDE1}" type="presParOf" srcId="{D640F663-0B21-406C-8092-AB916E421222}" destId="{0C2B2A36-39C1-474A-AB3E-637699407CE2}" srcOrd="0" destOrd="0" presId="urn:microsoft.com/office/officeart/2005/8/layout/vList2"/>
    <dgm:cxn modelId="{3004EFB4-4A21-40A9-8A58-0DE1E397E0AE}" type="presParOf" srcId="{D640F663-0B21-406C-8092-AB916E421222}" destId="{46B7A9F2-044F-40C0-A89E-70D9811AC264}" srcOrd="1" destOrd="0" presId="urn:microsoft.com/office/officeart/2005/8/layout/vList2"/>
    <dgm:cxn modelId="{C71F9F56-5C9D-43AB-94B4-2B3C2BE0DC76}" type="presParOf" srcId="{D640F663-0B21-406C-8092-AB916E421222}" destId="{B5B912AB-9C77-45B4-9385-660FE884829B}" srcOrd="2" destOrd="0" presId="urn:microsoft.com/office/officeart/2005/8/layout/vList2"/>
    <dgm:cxn modelId="{7D64E306-31F5-4617-A4D7-652292A97339}" type="presParOf" srcId="{D640F663-0B21-406C-8092-AB916E421222}" destId="{09A504AD-6625-4D51-8535-CCCBC9F0FEF3}" srcOrd="3" destOrd="0" presId="urn:microsoft.com/office/officeart/2005/8/layout/vList2"/>
    <dgm:cxn modelId="{8F63852C-8268-4497-9EDD-BA9903EC1B33}" type="presParOf" srcId="{D640F663-0B21-406C-8092-AB916E421222}" destId="{8C5E847B-C05A-48E4-BD94-64ADFBEBDCFB}" srcOrd="4" destOrd="0" presId="urn:microsoft.com/office/officeart/2005/8/layout/vList2"/>
    <dgm:cxn modelId="{2B779FEA-ECA9-4032-A369-FF80D8D7E057}" type="presParOf" srcId="{D640F663-0B21-406C-8092-AB916E421222}" destId="{EBE80223-DD5D-4BBB-A415-E02356786971}" srcOrd="5" destOrd="0" presId="urn:microsoft.com/office/officeart/2005/8/layout/vList2"/>
    <dgm:cxn modelId="{62CD80CA-F9B2-4B40-8EBC-5146376A23E3}" type="presParOf" srcId="{D640F663-0B21-406C-8092-AB916E421222}" destId="{70B80C7F-CA05-4600-A3C4-7711D245831F}" srcOrd="6" destOrd="0" presId="urn:microsoft.com/office/officeart/2005/8/layout/vList2"/>
    <dgm:cxn modelId="{F5DDF291-6E8A-40D2-842A-C0A9D67A02F5}" type="presParOf" srcId="{D640F663-0B21-406C-8092-AB916E421222}" destId="{5508C8F6-D7E5-4920-8B7F-C3CEC9361A89}" srcOrd="7" destOrd="0" presId="urn:microsoft.com/office/officeart/2005/8/layout/vList2"/>
    <dgm:cxn modelId="{D2D604C9-2A6E-4D62-A142-C44ED28CB5B1}" type="presParOf" srcId="{D640F663-0B21-406C-8092-AB916E421222}" destId="{2E549760-DBB3-448C-B760-C4015898D0A5}"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7AD4762-6E50-4360-AD8D-E2E3E00E408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49CF8D0-D6A1-4B37-B8B1-BB9C8A32B56E}">
      <dgm:prSet/>
      <dgm:spPr>
        <a:solidFill>
          <a:srgbClr val="002060"/>
        </a:solidFill>
      </dgm:spPr>
      <dgm:t>
        <a:bodyPr/>
        <a:lstStyle/>
        <a:p>
          <a:pPr rtl="0"/>
          <a:r>
            <a:rPr lang="nl-NL" dirty="0" smtClean="0">
              <a:solidFill>
                <a:srgbClr val="FFC000"/>
              </a:solidFill>
            </a:rPr>
            <a:t>    Công đoàn Việt Nam các cấp hiện có 5 tờ báo, hơn 70 tạp chí, bản tin, 40 trang thông tin điện tử. </a:t>
          </a:r>
          <a:endParaRPr lang="en-US" dirty="0">
            <a:solidFill>
              <a:srgbClr val="FFC000"/>
            </a:solidFill>
          </a:endParaRPr>
        </a:p>
      </dgm:t>
    </dgm:pt>
    <dgm:pt modelId="{CA93A739-DA67-4F78-B43F-416ABFCFD70F}" type="parTrans" cxnId="{83942366-5EC8-489F-A152-5F072E0529DB}">
      <dgm:prSet/>
      <dgm:spPr/>
      <dgm:t>
        <a:bodyPr/>
        <a:lstStyle/>
        <a:p>
          <a:endParaRPr lang="en-US"/>
        </a:p>
      </dgm:t>
    </dgm:pt>
    <dgm:pt modelId="{B3D87D5B-5270-45E6-BE2C-3E8DE42E915D}" type="sibTrans" cxnId="{83942366-5EC8-489F-A152-5F072E0529DB}">
      <dgm:prSet/>
      <dgm:spPr/>
      <dgm:t>
        <a:bodyPr/>
        <a:lstStyle/>
        <a:p>
          <a:endParaRPr lang="en-US"/>
        </a:p>
      </dgm:t>
    </dgm:pt>
    <dgm:pt modelId="{F11639E6-AFA5-429B-9D81-135C22A0B88F}">
      <dgm:prSet/>
      <dgm:spPr>
        <a:solidFill>
          <a:srgbClr val="002060"/>
        </a:solidFill>
      </dgm:spPr>
      <dgm:t>
        <a:bodyPr/>
        <a:lstStyle/>
        <a:p>
          <a:pPr algn="just" rtl="0"/>
          <a:r>
            <a:rPr lang="nl-NL" dirty="0" smtClean="0">
              <a:solidFill>
                <a:srgbClr val="FFC000"/>
              </a:solidFill>
            </a:rPr>
            <a:t>   Hội Cựu chiến binh Việt Nam có 3 tờ báo; 58 tỉnh, thành phố có ấn phẩm ra hàng tháng. </a:t>
          </a:r>
          <a:endParaRPr lang="en-US" dirty="0">
            <a:solidFill>
              <a:srgbClr val="FFC000"/>
            </a:solidFill>
          </a:endParaRPr>
        </a:p>
      </dgm:t>
    </dgm:pt>
    <dgm:pt modelId="{9E433511-8E42-4C63-9988-291922615563}" type="parTrans" cxnId="{AEBF6396-C55B-4775-BC0D-CE517F8022C2}">
      <dgm:prSet/>
      <dgm:spPr/>
      <dgm:t>
        <a:bodyPr/>
        <a:lstStyle/>
        <a:p>
          <a:endParaRPr lang="en-US"/>
        </a:p>
      </dgm:t>
    </dgm:pt>
    <dgm:pt modelId="{9533955F-E6BC-4B10-AEE0-2FF071A24154}" type="sibTrans" cxnId="{AEBF6396-C55B-4775-BC0D-CE517F8022C2}">
      <dgm:prSet/>
      <dgm:spPr/>
      <dgm:t>
        <a:bodyPr/>
        <a:lstStyle/>
        <a:p>
          <a:endParaRPr lang="en-US"/>
        </a:p>
      </dgm:t>
    </dgm:pt>
    <dgm:pt modelId="{203854FB-3DEA-4AB5-9268-BA3D022CDFCB}">
      <dgm:prSet/>
      <dgm:spPr>
        <a:solidFill>
          <a:srgbClr val="002060"/>
        </a:solidFill>
      </dgm:spPr>
      <dgm:t>
        <a:bodyPr/>
        <a:lstStyle/>
        <a:p>
          <a:pPr rtl="0"/>
          <a:r>
            <a:rPr lang="nl-NL" dirty="0" smtClean="0">
              <a:solidFill>
                <a:srgbClr val="FFC000"/>
              </a:solidFill>
            </a:rPr>
            <a:t>    Hội Nông dân Việt Nam có 4 cơ quan báo chí và 3 trang thông tin điện tử. </a:t>
          </a:r>
          <a:endParaRPr lang="en-US" dirty="0">
            <a:solidFill>
              <a:srgbClr val="FFC000"/>
            </a:solidFill>
          </a:endParaRPr>
        </a:p>
      </dgm:t>
    </dgm:pt>
    <dgm:pt modelId="{063DAF7B-979B-44D6-908A-CA6F8569F6B8}" type="parTrans" cxnId="{3898EE57-143F-4E1F-A192-54ADD5B10951}">
      <dgm:prSet/>
      <dgm:spPr/>
      <dgm:t>
        <a:bodyPr/>
        <a:lstStyle/>
        <a:p>
          <a:endParaRPr lang="en-US"/>
        </a:p>
      </dgm:t>
    </dgm:pt>
    <dgm:pt modelId="{3EB3C660-69B5-4D36-B8DB-539459BD0AD5}" type="sibTrans" cxnId="{3898EE57-143F-4E1F-A192-54ADD5B10951}">
      <dgm:prSet/>
      <dgm:spPr/>
      <dgm:t>
        <a:bodyPr/>
        <a:lstStyle/>
        <a:p>
          <a:endParaRPr lang="en-US"/>
        </a:p>
      </dgm:t>
    </dgm:pt>
    <dgm:pt modelId="{A788061C-F7E6-4D0F-AD03-98A99713B047}">
      <dgm:prSet/>
      <dgm:spPr>
        <a:solidFill>
          <a:srgbClr val="002060"/>
        </a:solidFill>
      </dgm:spPr>
      <dgm:t>
        <a:bodyPr/>
        <a:lstStyle/>
        <a:p>
          <a:pPr rtl="0"/>
          <a:r>
            <a:rPr lang="nl-NL" dirty="0" smtClean="0"/>
            <a:t>    </a:t>
          </a:r>
          <a:r>
            <a:rPr lang="nl-NL" dirty="0" smtClean="0">
              <a:solidFill>
                <a:srgbClr val="FFC000"/>
              </a:solidFill>
            </a:rPr>
            <a:t>Đoàn Thanh niên Cộng sản Hồ Chí Minh có 9 cơ quan báo chí...</a:t>
          </a:r>
          <a:endParaRPr lang="en-US" dirty="0">
            <a:solidFill>
              <a:srgbClr val="FFC000"/>
            </a:solidFill>
          </a:endParaRPr>
        </a:p>
      </dgm:t>
    </dgm:pt>
    <dgm:pt modelId="{5691D100-C633-4634-95F8-6356C189796F}" type="parTrans" cxnId="{D9066118-6328-4642-9EB3-07C66CF3B032}">
      <dgm:prSet/>
      <dgm:spPr/>
      <dgm:t>
        <a:bodyPr/>
        <a:lstStyle/>
        <a:p>
          <a:endParaRPr lang="en-US"/>
        </a:p>
      </dgm:t>
    </dgm:pt>
    <dgm:pt modelId="{55745D87-EAC0-4FF1-BE27-DB2C730E3F9A}" type="sibTrans" cxnId="{D9066118-6328-4642-9EB3-07C66CF3B032}">
      <dgm:prSet/>
      <dgm:spPr/>
      <dgm:t>
        <a:bodyPr/>
        <a:lstStyle/>
        <a:p>
          <a:endParaRPr lang="en-US"/>
        </a:p>
      </dgm:t>
    </dgm:pt>
    <dgm:pt modelId="{7B3C7276-F234-43D3-BCC4-9ABDCF94517C}" type="pres">
      <dgm:prSet presAssocID="{67AD4762-6E50-4360-AD8D-E2E3E00E408B}" presName="linear" presStyleCnt="0">
        <dgm:presLayoutVars>
          <dgm:animLvl val="lvl"/>
          <dgm:resizeHandles val="exact"/>
        </dgm:presLayoutVars>
      </dgm:prSet>
      <dgm:spPr/>
      <dgm:t>
        <a:bodyPr/>
        <a:lstStyle/>
        <a:p>
          <a:endParaRPr lang="en-US"/>
        </a:p>
      </dgm:t>
    </dgm:pt>
    <dgm:pt modelId="{6B530AB5-3435-40E7-8D15-A816B179F12B}" type="pres">
      <dgm:prSet presAssocID="{B49CF8D0-D6A1-4B37-B8B1-BB9C8A32B56E}" presName="parentText" presStyleLbl="node1" presStyleIdx="0" presStyleCnt="4">
        <dgm:presLayoutVars>
          <dgm:chMax val="0"/>
          <dgm:bulletEnabled val="1"/>
        </dgm:presLayoutVars>
      </dgm:prSet>
      <dgm:spPr/>
      <dgm:t>
        <a:bodyPr/>
        <a:lstStyle/>
        <a:p>
          <a:endParaRPr lang="en-US"/>
        </a:p>
      </dgm:t>
    </dgm:pt>
    <dgm:pt modelId="{1B0B461E-4A58-4D9E-AFE2-4B6F55FDFB52}" type="pres">
      <dgm:prSet presAssocID="{B3D87D5B-5270-45E6-BE2C-3E8DE42E915D}" presName="spacer" presStyleCnt="0"/>
      <dgm:spPr/>
    </dgm:pt>
    <dgm:pt modelId="{E3CDE9A3-27F3-4425-98E7-7F7EF9802F66}" type="pres">
      <dgm:prSet presAssocID="{F11639E6-AFA5-429B-9D81-135C22A0B88F}" presName="parentText" presStyleLbl="node1" presStyleIdx="1" presStyleCnt="4">
        <dgm:presLayoutVars>
          <dgm:chMax val="0"/>
          <dgm:bulletEnabled val="1"/>
        </dgm:presLayoutVars>
      </dgm:prSet>
      <dgm:spPr/>
      <dgm:t>
        <a:bodyPr/>
        <a:lstStyle/>
        <a:p>
          <a:endParaRPr lang="en-US"/>
        </a:p>
      </dgm:t>
    </dgm:pt>
    <dgm:pt modelId="{75DB87DC-1E3F-4563-8691-1CBCC44B2D30}" type="pres">
      <dgm:prSet presAssocID="{9533955F-E6BC-4B10-AEE0-2FF071A24154}" presName="spacer" presStyleCnt="0"/>
      <dgm:spPr/>
    </dgm:pt>
    <dgm:pt modelId="{3D08DBF5-8386-45E7-BF09-7AA6B282072C}" type="pres">
      <dgm:prSet presAssocID="{203854FB-3DEA-4AB5-9268-BA3D022CDFCB}" presName="parentText" presStyleLbl="node1" presStyleIdx="2" presStyleCnt="4">
        <dgm:presLayoutVars>
          <dgm:chMax val="0"/>
          <dgm:bulletEnabled val="1"/>
        </dgm:presLayoutVars>
      </dgm:prSet>
      <dgm:spPr/>
      <dgm:t>
        <a:bodyPr/>
        <a:lstStyle/>
        <a:p>
          <a:endParaRPr lang="en-US"/>
        </a:p>
      </dgm:t>
    </dgm:pt>
    <dgm:pt modelId="{F4A18DD4-24AB-4815-BE83-0B4D59484136}" type="pres">
      <dgm:prSet presAssocID="{3EB3C660-69B5-4D36-B8DB-539459BD0AD5}" presName="spacer" presStyleCnt="0"/>
      <dgm:spPr/>
    </dgm:pt>
    <dgm:pt modelId="{C83127A7-A74A-45E0-9623-69F73281234A}" type="pres">
      <dgm:prSet presAssocID="{A788061C-F7E6-4D0F-AD03-98A99713B047}" presName="parentText" presStyleLbl="node1" presStyleIdx="3" presStyleCnt="4">
        <dgm:presLayoutVars>
          <dgm:chMax val="0"/>
          <dgm:bulletEnabled val="1"/>
        </dgm:presLayoutVars>
      </dgm:prSet>
      <dgm:spPr/>
      <dgm:t>
        <a:bodyPr/>
        <a:lstStyle/>
        <a:p>
          <a:endParaRPr lang="en-US"/>
        </a:p>
      </dgm:t>
    </dgm:pt>
  </dgm:ptLst>
  <dgm:cxnLst>
    <dgm:cxn modelId="{3898EE57-143F-4E1F-A192-54ADD5B10951}" srcId="{67AD4762-6E50-4360-AD8D-E2E3E00E408B}" destId="{203854FB-3DEA-4AB5-9268-BA3D022CDFCB}" srcOrd="2" destOrd="0" parTransId="{063DAF7B-979B-44D6-908A-CA6F8569F6B8}" sibTransId="{3EB3C660-69B5-4D36-B8DB-539459BD0AD5}"/>
    <dgm:cxn modelId="{D29FD315-C0D0-455D-A668-C6E03E41EB88}" type="presOf" srcId="{67AD4762-6E50-4360-AD8D-E2E3E00E408B}" destId="{7B3C7276-F234-43D3-BCC4-9ABDCF94517C}" srcOrd="0" destOrd="0" presId="urn:microsoft.com/office/officeart/2005/8/layout/vList2"/>
    <dgm:cxn modelId="{4EDD2ED2-FDA1-4A62-B228-84A3C59151CB}" type="presOf" srcId="{203854FB-3DEA-4AB5-9268-BA3D022CDFCB}" destId="{3D08DBF5-8386-45E7-BF09-7AA6B282072C}" srcOrd="0" destOrd="0" presId="urn:microsoft.com/office/officeart/2005/8/layout/vList2"/>
    <dgm:cxn modelId="{33FF9A96-FB6A-4E19-A3C0-0A720DA08F47}" type="presOf" srcId="{F11639E6-AFA5-429B-9D81-135C22A0B88F}" destId="{E3CDE9A3-27F3-4425-98E7-7F7EF9802F66}" srcOrd="0" destOrd="0" presId="urn:microsoft.com/office/officeart/2005/8/layout/vList2"/>
    <dgm:cxn modelId="{AEBF6396-C55B-4775-BC0D-CE517F8022C2}" srcId="{67AD4762-6E50-4360-AD8D-E2E3E00E408B}" destId="{F11639E6-AFA5-429B-9D81-135C22A0B88F}" srcOrd="1" destOrd="0" parTransId="{9E433511-8E42-4C63-9988-291922615563}" sibTransId="{9533955F-E6BC-4B10-AEE0-2FF071A24154}"/>
    <dgm:cxn modelId="{346841D9-61CA-4CF9-8D3B-B7DCCEA35096}" type="presOf" srcId="{B49CF8D0-D6A1-4B37-B8B1-BB9C8A32B56E}" destId="{6B530AB5-3435-40E7-8D15-A816B179F12B}" srcOrd="0" destOrd="0" presId="urn:microsoft.com/office/officeart/2005/8/layout/vList2"/>
    <dgm:cxn modelId="{83942366-5EC8-489F-A152-5F072E0529DB}" srcId="{67AD4762-6E50-4360-AD8D-E2E3E00E408B}" destId="{B49CF8D0-D6A1-4B37-B8B1-BB9C8A32B56E}" srcOrd="0" destOrd="0" parTransId="{CA93A739-DA67-4F78-B43F-416ABFCFD70F}" sibTransId="{B3D87D5B-5270-45E6-BE2C-3E8DE42E915D}"/>
    <dgm:cxn modelId="{D9066118-6328-4642-9EB3-07C66CF3B032}" srcId="{67AD4762-6E50-4360-AD8D-E2E3E00E408B}" destId="{A788061C-F7E6-4D0F-AD03-98A99713B047}" srcOrd="3" destOrd="0" parTransId="{5691D100-C633-4634-95F8-6356C189796F}" sibTransId="{55745D87-EAC0-4FF1-BE27-DB2C730E3F9A}"/>
    <dgm:cxn modelId="{8748BB40-41E9-4831-9E4C-4DAB2177B62F}" type="presOf" srcId="{A788061C-F7E6-4D0F-AD03-98A99713B047}" destId="{C83127A7-A74A-45E0-9623-69F73281234A}" srcOrd="0" destOrd="0" presId="urn:microsoft.com/office/officeart/2005/8/layout/vList2"/>
    <dgm:cxn modelId="{C5198B14-3ED4-4DE1-B713-43AF51F2831F}" type="presParOf" srcId="{7B3C7276-F234-43D3-BCC4-9ABDCF94517C}" destId="{6B530AB5-3435-40E7-8D15-A816B179F12B}" srcOrd="0" destOrd="0" presId="urn:microsoft.com/office/officeart/2005/8/layout/vList2"/>
    <dgm:cxn modelId="{31D1A31A-C925-4866-8603-3AA482B78AAD}" type="presParOf" srcId="{7B3C7276-F234-43D3-BCC4-9ABDCF94517C}" destId="{1B0B461E-4A58-4D9E-AFE2-4B6F55FDFB52}" srcOrd="1" destOrd="0" presId="urn:microsoft.com/office/officeart/2005/8/layout/vList2"/>
    <dgm:cxn modelId="{286F3B78-6505-4370-8376-7C4BEF20C5AC}" type="presParOf" srcId="{7B3C7276-F234-43D3-BCC4-9ABDCF94517C}" destId="{E3CDE9A3-27F3-4425-98E7-7F7EF9802F66}" srcOrd="2" destOrd="0" presId="urn:microsoft.com/office/officeart/2005/8/layout/vList2"/>
    <dgm:cxn modelId="{70FF72E7-B903-4BD9-93B7-5988EA588BC4}" type="presParOf" srcId="{7B3C7276-F234-43D3-BCC4-9ABDCF94517C}" destId="{75DB87DC-1E3F-4563-8691-1CBCC44B2D30}" srcOrd="3" destOrd="0" presId="urn:microsoft.com/office/officeart/2005/8/layout/vList2"/>
    <dgm:cxn modelId="{7B67743C-8012-4396-A3E5-698779A9A41D}" type="presParOf" srcId="{7B3C7276-F234-43D3-BCC4-9ABDCF94517C}" destId="{3D08DBF5-8386-45E7-BF09-7AA6B282072C}" srcOrd="4" destOrd="0" presId="urn:microsoft.com/office/officeart/2005/8/layout/vList2"/>
    <dgm:cxn modelId="{D050C80A-004B-43AA-9B46-432A8F42118D}" type="presParOf" srcId="{7B3C7276-F234-43D3-BCC4-9ABDCF94517C}" destId="{F4A18DD4-24AB-4815-BE83-0B4D59484136}" srcOrd="5" destOrd="0" presId="urn:microsoft.com/office/officeart/2005/8/layout/vList2"/>
    <dgm:cxn modelId="{35A79E79-C8B4-43DC-898F-434D6B11D3EB}" type="presParOf" srcId="{7B3C7276-F234-43D3-BCC4-9ABDCF94517C}" destId="{C83127A7-A74A-45E0-9623-69F73281234A}"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0DE4A3E-14DE-48BF-B77F-3ABA6A90C2B0}"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42AC68BF-CD04-41DD-9081-862D60D2DA0F}">
      <dgm:prSet custT="1"/>
      <dgm:spPr>
        <a:solidFill>
          <a:srgbClr val="002060"/>
        </a:solidFill>
      </dgm:spPr>
      <dgm:t>
        <a:bodyPr/>
        <a:lstStyle/>
        <a:p>
          <a:pPr algn="ctr" rtl="0"/>
          <a:r>
            <a:rPr lang="en-US" sz="3200" b="1" dirty="0" smtClean="0"/>
            <a:t>Ủy ban </a:t>
          </a:r>
          <a:r>
            <a:rPr lang="en-US" sz="3200" b="1" dirty="0" err="1" smtClean="0"/>
            <a:t>MTTQVN</a:t>
          </a:r>
          <a:r>
            <a:rPr lang="en-US" sz="3200" b="1" dirty="0" smtClean="0"/>
            <a:t> các tỉnh, thành phố</a:t>
          </a:r>
          <a:endParaRPr lang="en-US" sz="3200" b="1" dirty="0"/>
        </a:p>
      </dgm:t>
    </dgm:pt>
    <dgm:pt modelId="{05EBF317-5CD5-497D-8664-2760D1A66B62}" type="parTrans" cxnId="{499DC035-C0D7-4222-99A8-2BE38CB9165B}">
      <dgm:prSet/>
      <dgm:spPr/>
      <dgm:t>
        <a:bodyPr/>
        <a:lstStyle/>
        <a:p>
          <a:endParaRPr lang="en-US"/>
        </a:p>
      </dgm:t>
    </dgm:pt>
    <dgm:pt modelId="{746C675C-AAC4-4346-BD41-70F106AB14E3}" type="sibTrans" cxnId="{499DC035-C0D7-4222-99A8-2BE38CB9165B}">
      <dgm:prSet/>
      <dgm:spPr/>
      <dgm:t>
        <a:bodyPr/>
        <a:lstStyle/>
        <a:p>
          <a:endParaRPr lang="en-US"/>
        </a:p>
      </dgm:t>
    </dgm:pt>
    <dgm:pt modelId="{D267F548-4FB2-487C-A864-B6CCBCD2FA22}" type="pres">
      <dgm:prSet presAssocID="{80DE4A3E-14DE-48BF-B77F-3ABA6A90C2B0}" presName="linear" presStyleCnt="0">
        <dgm:presLayoutVars>
          <dgm:animLvl val="lvl"/>
          <dgm:resizeHandles val="exact"/>
        </dgm:presLayoutVars>
      </dgm:prSet>
      <dgm:spPr/>
      <dgm:t>
        <a:bodyPr/>
        <a:lstStyle/>
        <a:p>
          <a:endParaRPr lang="en-US"/>
        </a:p>
      </dgm:t>
    </dgm:pt>
    <dgm:pt modelId="{7997CDCA-C536-4DA0-80B3-B99F3BFD61BF}" type="pres">
      <dgm:prSet presAssocID="{42AC68BF-CD04-41DD-9081-862D60D2DA0F}" presName="parentText" presStyleLbl="node1" presStyleIdx="0" presStyleCnt="1">
        <dgm:presLayoutVars>
          <dgm:chMax val="0"/>
          <dgm:bulletEnabled val="1"/>
        </dgm:presLayoutVars>
      </dgm:prSet>
      <dgm:spPr/>
      <dgm:t>
        <a:bodyPr/>
        <a:lstStyle/>
        <a:p>
          <a:endParaRPr lang="en-US"/>
        </a:p>
      </dgm:t>
    </dgm:pt>
  </dgm:ptLst>
  <dgm:cxnLst>
    <dgm:cxn modelId="{611FECEB-24AC-4CCC-A29F-2BE5A9A0489F}" type="presOf" srcId="{80DE4A3E-14DE-48BF-B77F-3ABA6A90C2B0}" destId="{D267F548-4FB2-487C-A864-B6CCBCD2FA22}" srcOrd="0" destOrd="0" presId="urn:microsoft.com/office/officeart/2005/8/layout/vList2"/>
    <dgm:cxn modelId="{499DC035-C0D7-4222-99A8-2BE38CB9165B}" srcId="{80DE4A3E-14DE-48BF-B77F-3ABA6A90C2B0}" destId="{42AC68BF-CD04-41DD-9081-862D60D2DA0F}" srcOrd="0" destOrd="0" parTransId="{05EBF317-5CD5-497D-8664-2760D1A66B62}" sibTransId="{746C675C-AAC4-4346-BD41-70F106AB14E3}"/>
    <dgm:cxn modelId="{2C50AEAF-5B72-4C33-B5A8-E25ACF71C938}" type="presOf" srcId="{42AC68BF-CD04-41DD-9081-862D60D2DA0F}" destId="{7997CDCA-C536-4DA0-80B3-B99F3BFD61BF}" srcOrd="0" destOrd="0" presId="urn:microsoft.com/office/officeart/2005/8/layout/vList2"/>
    <dgm:cxn modelId="{EAAFD212-CC0C-42D0-B85A-12F713CA089C}" type="presParOf" srcId="{D267F548-4FB2-487C-A864-B6CCBCD2FA22}" destId="{7997CDCA-C536-4DA0-80B3-B99F3BFD61B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2AA0662E-198F-4882-8C77-396D460D128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D894F68C-B50C-408E-A13F-E496DCF96B43}">
      <dgm:prSet/>
      <dgm:spPr>
        <a:solidFill>
          <a:srgbClr val="002060"/>
        </a:solidFill>
      </dgm:spPr>
      <dgm:t>
        <a:bodyPr/>
        <a:lstStyle/>
        <a:p>
          <a:pPr algn="just" rtl="0"/>
          <a:r>
            <a:rPr lang="nl-NL" dirty="0" smtClean="0">
              <a:solidFill>
                <a:srgbClr val="FFCC00"/>
              </a:solidFill>
            </a:rPr>
            <a:t>    - 36/63 Ủy ban MTTQ Việt Nam các tỉnh, thành phố thành lập Trang thông tin điện tử, chiếm 57,14%, tăng 19,04 % so với trước khi thực hiện Đề án; </a:t>
          </a:r>
          <a:endParaRPr lang="en-US" dirty="0">
            <a:solidFill>
              <a:srgbClr val="FFCC00"/>
            </a:solidFill>
          </a:endParaRPr>
        </a:p>
      </dgm:t>
    </dgm:pt>
    <dgm:pt modelId="{6FE7564C-9099-424A-97C8-7821F8DA7531}" type="parTrans" cxnId="{E0A05611-D978-4CFB-858C-7D1DAA79D0F3}">
      <dgm:prSet/>
      <dgm:spPr/>
      <dgm:t>
        <a:bodyPr/>
        <a:lstStyle/>
        <a:p>
          <a:endParaRPr lang="en-US"/>
        </a:p>
      </dgm:t>
    </dgm:pt>
    <dgm:pt modelId="{BB9A056C-9550-4FB6-9AC8-ED02507A6268}" type="sibTrans" cxnId="{E0A05611-D978-4CFB-858C-7D1DAA79D0F3}">
      <dgm:prSet/>
      <dgm:spPr/>
      <dgm:t>
        <a:bodyPr/>
        <a:lstStyle/>
        <a:p>
          <a:endParaRPr lang="en-US"/>
        </a:p>
      </dgm:t>
    </dgm:pt>
    <dgm:pt modelId="{33627F2F-020D-4180-A523-A7E49127AFF5}">
      <dgm:prSet/>
      <dgm:spPr>
        <a:solidFill>
          <a:srgbClr val="002060"/>
        </a:solidFill>
      </dgm:spPr>
      <dgm:t>
        <a:bodyPr/>
        <a:lstStyle/>
        <a:p>
          <a:pPr rtl="0"/>
          <a:r>
            <a:rPr lang="nl-NL" dirty="0" smtClean="0"/>
            <a:t>   </a:t>
          </a:r>
          <a:r>
            <a:rPr lang="nl-NL" dirty="0" smtClean="0">
              <a:solidFill>
                <a:srgbClr val="FFCC00"/>
              </a:solidFill>
            </a:rPr>
            <a:t>-  37/63 tỉnh, thành phố xuất bản, phát hành Bản tin công tác Mặt trận, chiếm 58,73%, tăng 12,7% so với trước khi thực hiện Đề án </a:t>
          </a:r>
          <a:endParaRPr lang="en-US" dirty="0">
            <a:solidFill>
              <a:srgbClr val="FFCC00"/>
            </a:solidFill>
          </a:endParaRPr>
        </a:p>
      </dgm:t>
    </dgm:pt>
    <dgm:pt modelId="{9ADAD1B7-93BB-4401-BF03-78EF41E5B42C}" type="parTrans" cxnId="{41E8CA3E-CD4B-4851-92D5-B19BB409BA07}">
      <dgm:prSet/>
      <dgm:spPr/>
      <dgm:t>
        <a:bodyPr/>
        <a:lstStyle/>
        <a:p>
          <a:endParaRPr lang="en-US"/>
        </a:p>
      </dgm:t>
    </dgm:pt>
    <dgm:pt modelId="{331A13E0-3932-4669-8DF8-3F4BB883AA30}" type="sibTrans" cxnId="{41E8CA3E-CD4B-4851-92D5-B19BB409BA07}">
      <dgm:prSet/>
      <dgm:spPr/>
      <dgm:t>
        <a:bodyPr/>
        <a:lstStyle/>
        <a:p>
          <a:endParaRPr lang="en-US"/>
        </a:p>
      </dgm:t>
    </dgm:pt>
    <dgm:pt modelId="{6F209334-77C1-4104-829D-FC4B5A89EB12}" type="pres">
      <dgm:prSet presAssocID="{2AA0662E-198F-4882-8C77-396D460D1281}" presName="linear" presStyleCnt="0">
        <dgm:presLayoutVars>
          <dgm:animLvl val="lvl"/>
          <dgm:resizeHandles val="exact"/>
        </dgm:presLayoutVars>
      </dgm:prSet>
      <dgm:spPr/>
      <dgm:t>
        <a:bodyPr/>
        <a:lstStyle/>
        <a:p>
          <a:endParaRPr lang="en-US"/>
        </a:p>
      </dgm:t>
    </dgm:pt>
    <dgm:pt modelId="{F507A993-3313-4AFE-A4B1-E474484F455A}" type="pres">
      <dgm:prSet presAssocID="{D894F68C-B50C-408E-A13F-E496DCF96B43}" presName="parentText" presStyleLbl="node1" presStyleIdx="0" presStyleCnt="2">
        <dgm:presLayoutVars>
          <dgm:chMax val="0"/>
          <dgm:bulletEnabled val="1"/>
        </dgm:presLayoutVars>
      </dgm:prSet>
      <dgm:spPr/>
      <dgm:t>
        <a:bodyPr/>
        <a:lstStyle/>
        <a:p>
          <a:endParaRPr lang="en-US"/>
        </a:p>
      </dgm:t>
    </dgm:pt>
    <dgm:pt modelId="{095404F3-115D-425C-B9E9-979F41FE8E5A}" type="pres">
      <dgm:prSet presAssocID="{BB9A056C-9550-4FB6-9AC8-ED02507A6268}" presName="spacer" presStyleCnt="0"/>
      <dgm:spPr/>
    </dgm:pt>
    <dgm:pt modelId="{539F7642-AB59-4D7D-8469-4267C10DCDFB}" type="pres">
      <dgm:prSet presAssocID="{33627F2F-020D-4180-A523-A7E49127AFF5}" presName="parentText" presStyleLbl="node1" presStyleIdx="1" presStyleCnt="2">
        <dgm:presLayoutVars>
          <dgm:chMax val="0"/>
          <dgm:bulletEnabled val="1"/>
        </dgm:presLayoutVars>
      </dgm:prSet>
      <dgm:spPr/>
      <dgm:t>
        <a:bodyPr/>
        <a:lstStyle/>
        <a:p>
          <a:endParaRPr lang="en-US"/>
        </a:p>
      </dgm:t>
    </dgm:pt>
  </dgm:ptLst>
  <dgm:cxnLst>
    <dgm:cxn modelId="{500E48E3-3EAC-4405-8EAD-853733FCD40C}" type="presOf" srcId="{D894F68C-B50C-408E-A13F-E496DCF96B43}" destId="{F507A993-3313-4AFE-A4B1-E474484F455A}" srcOrd="0" destOrd="0" presId="urn:microsoft.com/office/officeart/2005/8/layout/vList2"/>
    <dgm:cxn modelId="{0CA74B4C-A607-4408-951D-41C9979872AF}" type="presOf" srcId="{33627F2F-020D-4180-A523-A7E49127AFF5}" destId="{539F7642-AB59-4D7D-8469-4267C10DCDFB}" srcOrd="0" destOrd="0" presId="urn:microsoft.com/office/officeart/2005/8/layout/vList2"/>
    <dgm:cxn modelId="{E0A05611-D978-4CFB-858C-7D1DAA79D0F3}" srcId="{2AA0662E-198F-4882-8C77-396D460D1281}" destId="{D894F68C-B50C-408E-A13F-E496DCF96B43}" srcOrd="0" destOrd="0" parTransId="{6FE7564C-9099-424A-97C8-7821F8DA7531}" sibTransId="{BB9A056C-9550-4FB6-9AC8-ED02507A6268}"/>
    <dgm:cxn modelId="{08828B99-0BFE-46E4-99AD-DBDBB7F9B30A}" type="presOf" srcId="{2AA0662E-198F-4882-8C77-396D460D1281}" destId="{6F209334-77C1-4104-829D-FC4B5A89EB12}" srcOrd="0" destOrd="0" presId="urn:microsoft.com/office/officeart/2005/8/layout/vList2"/>
    <dgm:cxn modelId="{41E8CA3E-CD4B-4851-92D5-B19BB409BA07}" srcId="{2AA0662E-198F-4882-8C77-396D460D1281}" destId="{33627F2F-020D-4180-A523-A7E49127AFF5}" srcOrd="1" destOrd="0" parTransId="{9ADAD1B7-93BB-4401-BF03-78EF41E5B42C}" sibTransId="{331A13E0-3932-4669-8DF8-3F4BB883AA30}"/>
    <dgm:cxn modelId="{420AF446-7F68-44A0-ACAA-A6E87ACBC17B}" type="presParOf" srcId="{6F209334-77C1-4104-829D-FC4B5A89EB12}" destId="{F507A993-3313-4AFE-A4B1-E474484F455A}" srcOrd="0" destOrd="0" presId="urn:microsoft.com/office/officeart/2005/8/layout/vList2"/>
    <dgm:cxn modelId="{543749F8-C604-45F7-80AC-D9DF7775043F}" type="presParOf" srcId="{6F209334-77C1-4104-829D-FC4B5A89EB12}" destId="{095404F3-115D-425C-B9E9-979F41FE8E5A}" srcOrd="1" destOrd="0" presId="urn:microsoft.com/office/officeart/2005/8/layout/vList2"/>
    <dgm:cxn modelId="{0DB9575D-38D9-43E6-AA6B-801F8F3C99E5}" type="presParOf" srcId="{6F209334-77C1-4104-829D-FC4B5A89EB12}" destId="{539F7642-AB59-4D7D-8469-4267C10DCDFB}" srcOrd="2"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6AC18669-E12F-4A98-9A2E-CBC0BE9186A6}"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FF9BB763-49CC-44C0-8639-B7A2AFD46EEF}">
      <dgm:prSet/>
      <dgm:spPr>
        <a:solidFill>
          <a:srgbClr val="002060"/>
        </a:solidFill>
      </dgm:spPr>
      <dgm:t>
        <a:bodyPr/>
        <a:lstStyle/>
        <a:p>
          <a:pPr algn="ctr" rtl="0"/>
          <a:r>
            <a:rPr lang="nl-NL" b="1" dirty="0" smtClean="0"/>
            <a:t>5. Phát huy vai trò của công tác tuyên truyền miệng </a:t>
          </a:r>
          <a:endParaRPr lang="en-US" dirty="0"/>
        </a:p>
      </dgm:t>
    </dgm:pt>
    <dgm:pt modelId="{4939C91F-A836-420C-A801-D17A81AA2F9E}" type="parTrans" cxnId="{EC5D66BE-217B-44C7-BC7B-9A731DB114E0}">
      <dgm:prSet/>
      <dgm:spPr/>
      <dgm:t>
        <a:bodyPr/>
        <a:lstStyle/>
        <a:p>
          <a:endParaRPr lang="en-US"/>
        </a:p>
      </dgm:t>
    </dgm:pt>
    <dgm:pt modelId="{8FAE4E5D-206F-46A9-8672-B5A477C10BDC}" type="sibTrans" cxnId="{EC5D66BE-217B-44C7-BC7B-9A731DB114E0}">
      <dgm:prSet/>
      <dgm:spPr/>
      <dgm:t>
        <a:bodyPr/>
        <a:lstStyle/>
        <a:p>
          <a:endParaRPr lang="en-US"/>
        </a:p>
      </dgm:t>
    </dgm:pt>
    <dgm:pt modelId="{393A62C0-A467-4A5F-9AC6-F0CC4C285957}" type="pres">
      <dgm:prSet presAssocID="{6AC18669-E12F-4A98-9A2E-CBC0BE9186A6}" presName="linear" presStyleCnt="0">
        <dgm:presLayoutVars>
          <dgm:animLvl val="lvl"/>
          <dgm:resizeHandles val="exact"/>
        </dgm:presLayoutVars>
      </dgm:prSet>
      <dgm:spPr/>
      <dgm:t>
        <a:bodyPr/>
        <a:lstStyle/>
        <a:p>
          <a:endParaRPr lang="en-US"/>
        </a:p>
      </dgm:t>
    </dgm:pt>
    <dgm:pt modelId="{A08BC7F3-2505-41CB-9601-2A0C3255EBF6}" type="pres">
      <dgm:prSet presAssocID="{FF9BB763-49CC-44C0-8639-B7A2AFD46EEF}" presName="parentText" presStyleLbl="node1" presStyleIdx="0" presStyleCnt="1" custScaleY="133744">
        <dgm:presLayoutVars>
          <dgm:chMax val="0"/>
          <dgm:bulletEnabled val="1"/>
        </dgm:presLayoutVars>
      </dgm:prSet>
      <dgm:spPr/>
      <dgm:t>
        <a:bodyPr/>
        <a:lstStyle/>
        <a:p>
          <a:endParaRPr lang="en-US"/>
        </a:p>
      </dgm:t>
    </dgm:pt>
  </dgm:ptLst>
  <dgm:cxnLst>
    <dgm:cxn modelId="{72E0FCD1-C819-4984-9D8D-D5BCD4FDF00F}" type="presOf" srcId="{FF9BB763-49CC-44C0-8639-B7A2AFD46EEF}" destId="{A08BC7F3-2505-41CB-9601-2A0C3255EBF6}" srcOrd="0" destOrd="0" presId="urn:microsoft.com/office/officeart/2005/8/layout/vList2"/>
    <dgm:cxn modelId="{41E2CDF6-A8BA-41B0-A943-FBCA0ACC372F}" type="presOf" srcId="{6AC18669-E12F-4A98-9A2E-CBC0BE9186A6}" destId="{393A62C0-A467-4A5F-9AC6-F0CC4C285957}" srcOrd="0" destOrd="0" presId="urn:microsoft.com/office/officeart/2005/8/layout/vList2"/>
    <dgm:cxn modelId="{EC5D66BE-217B-44C7-BC7B-9A731DB114E0}" srcId="{6AC18669-E12F-4A98-9A2E-CBC0BE9186A6}" destId="{FF9BB763-49CC-44C0-8639-B7A2AFD46EEF}" srcOrd="0" destOrd="0" parTransId="{4939C91F-A836-420C-A801-D17A81AA2F9E}" sibTransId="{8FAE4E5D-206F-46A9-8672-B5A477C10BDC}"/>
    <dgm:cxn modelId="{450A1497-76BF-4240-87CC-B7DA6432E3D8}" type="presParOf" srcId="{393A62C0-A467-4A5F-9AC6-F0CC4C285957}" destId="{A08BC7F3-2505-41CB-9601-2A0C3255EBF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A3F2356-326B-4B81-A6D9-8DB26B96AA3E}"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695CEA47-77CC-4A4B-8F15-F7E304DEEFE2}">
      <dgm:prSet custT="1"/>
      <dgm:spPr>
        <a:solidFill>
          <a:srgbClr val="002060"/>
        </a:solidFill>
      </dgm:spPr>
      <dgm:t>
        <a:bodyPr/>
        <a:lstStyle/>
        <a:p>
          <a:pPr algn="just" rtl="0"/>
          <a:r>
            <a:rPr lang="nl-NL" sz="3200" dirty="0" smtClean="0">
              <a:solidFill>
                <a:srgbClr val="FFCC00"/>
              </a:solidFill>
            </a:rPr>
            <a:t>        Lực lượng báo cáo viên, tuyên truyền viên và công tác tuyên truyền miệng trong hệ thống Mặt trận thực hiện thông qua các vị ủy viên Ủy viên Ủy ban MTTQ Việt Nam các cấp; các vị trong Hội đồng tư vấn, Ban Tư vấn của Mặt trận, cán bộ Ban Công tác Mặt trận khu dân cư, cán bộ của UBMTTQ Việt Nam các cấp và các tổ chức thành viên.</a:t>
          </a:r>
          <a:endParaRPr lang="en-US" sz="3200" dirty="0">
            <a:solidFill>
              <a:srgbClr val="FFCC00"/>
            </a:solidFill>
          </a:endParaRPr>
        </a:p>
      </dgm:t>
    </dgm:pt>
    <dgm:pt modelId="{FCD21DE5-2801-4BD0-9B19-4E554B5F7B3D}" type="parTrans" cxnId="{CFFDC74E-12AB-40E1-95DA-134DC69FC5C4}">
      <dgm:prSet/>
      <dgm:spPr/>
      <dgm:t>
        <a:bodyPr/>
        <a:lstStyle/>
        <a:p>
          <a:endParaRPr lang="en-US"/>
        </a:p>
      </dgm:t>
    </dgm:pt>
    <dgm:pt modelId="{C5BE6907-43E6-4A5D-85FB-D5E45E4814B8}" type="sibTrans" cxnId="{CFFDC74E-12AB-40E1-95DA-134DC69FC5C4}">
      <dgm:prSet/>
      <dgm:spPr/>
      <dgm:t>
        <a:bodyPr/>
        <a:lstStyle/>
        <a:p>
          <a:endParaRPr lang="en-US"/>
        </a:p>
      </dgm:t>
    </dgm:pt>
    <dgm:pt modelId="{EAA56C33-B7E5-4451-8F79-603641B718AC}" type="pres">
      <dgm:prSet presAssocID="{0A3F2356-326B-4B81-A6D9-8DB26B96AA3E}" presName="linear" presStyleCnt="0">
        <dgm:presLayoutVars>
          <dgm:animLvl val="lvl"/>
          <dgm:resizeHandles val="exact"/>
        </dgm:presLayoutVars>
      </dgm:prSet>
      <dgm:spPr/>
      <dgm:t>
        <a:bodyPr/>
        <a:lstStyle/>
        <a:p>
          <a:endParaRPr lang="en-US"/>
        </a:p>
      </dgm:t>
    </dgm:pt>
    <dgm:pt modelId="{ADFDD4CA-5382-4E09-9F0F-D3DE96903AEB}" type="pres">
      <dgm:prSet presAssocID="{695CEA47-77CC-4A4B-8F15-F7E304DEEFE2}" presName="parentText" presStyleLbl="node1" presStyleIdx="0" presStyleCnt="1">
        <dgm:presLayoutVars>
          <dgm:chMax val="0"/>
          <dgm:bulletEnabled val="1"/>
        </dgm:presLayoutVars>
      </dgm:prSet>
      <dgm:spPr/>
      <dgm:t>
        <a:bodyPr/>
        <a:lstStyle/>
        <a:p>
          <a:endParaRPr lang="en-US"/>
        </a:p>
      </dgm:t>
    </dgm:pt>
  </dgm:ptLst>
  <dgm:cxnLst>
    <dgm:cxn modelId="{C5D2ABF0-8C29-43E1-A9EA-A269A76206BE}" type="presOf" srcId="{695CEA47-77CC-4A4B-8F15-F7E304DEEFE2}" destId="{ADFDD4CA-5382-4E09-9F0F-D3DE96903AEB}" srcOrd="0" destOrd="0" presId="urn:microsoft.com/office/officeart/2005/8/layout/vList2"/>
    <dgm:cxn modelId="{0078DAC0-E6DE-4624-A5DF-42895230C83F}" type="presOf" srcId="{0A3F2356-326B-4B81-A6D9-8DB26B96AA3E}" destId="{EAA56C33-B7E5-4451-8F79-603641B718AC}" srcOrd="0" destOrd="0" presId="urn:microsoft.com/office/officeart/2005/8/layout/vList2"/>
    <dgm:cxn modelId="{CFFDC74E-12AB-40E1-95DA-134DC69FC5C4}" srcId="{0A3F2356-326B-4B81-A6D9-8DB26B96AA3E}" destId="{695CEA47-77CC-4A4B-8F15-F7E304DEEFE2}" srcOrd="0" destOrd="0" parTransId="{FCD21DE5-2801-4BD0-9B19-4E554B5F7B3D}" sibTransId="{C5BE6907-43E6-4A5D-85FB-D5E45E4814B8}"/>
    <dgm:cxn modelId="{3F057330-256E-4D12-B6C3-0CD8A31E684F}" type="presParOf" srcId="{EAA56C33-B7E5-4451-8F79-603641B718AC}" destId="{ADFDD4CA-5382-4E09-9F0F-D3DE96903AEB}"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3725DE2D-54DD-4294-820D-AEAF62FA5976}"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514513D2-F925-492A-B3A1-AA5684248CDB}">
      <dgm:prSet/>
      <dgm:spPr>
        <a:solidFill>
          <a:srgbClr val="002060"/>
        </a:solidFill>
      </dgm:spPr>
      <dgm:t>
        <a:bodyPr/>
        <a:lstStyle/>
        <a:p>
          <a:pPr algn="just" rtl="0"/>
          <a:r>
            <a:rPr lang="nl-NL" dirty="0" smtClean="0">
              <a:solidFill>
                <a:srgbClr val="FFCC00"/>
              </a:solidFill>
            </a:rPr>
            <a:t>      Lực lượng cộng tác viên dư luận xã hội của Mặt trận Tổ quốc Việt Nam là các vị già làng, trưởng bản, người có uy tín trong các tầng lớp nhân dân, trong cộng đồng, các chức sắc tôn giáo và các nhóm nòng cốt của các phong trào thi đua yêu nước, các cuộc vận động... </a:t>
          </a:r>
          <a:endParaRPr lang="en-US" dirty="0">
            <a:solidFill>
              <a:srgbClr val="FFCC00"/>
            </a:solidFill>
          </a:endParaRPr>
        </a:p>
      </dgm:t>
    </dgm:pt>
    <dgm:pt modelId="{ED9DBA2A-0C3E-4216-9999-7E511B60CB26}" type="parTrans" cxnId="{EC037118-88B0-4121-9FF6-11E29352479D}">
      <dgm:prSet/>
      <dgm:spPr/>
      <dgm:t>
        <a:bodyPr/>
        <a:lstStyle/>
        <a:p>
          <a:endParaRPr lang="en-US"/>
        </a:p>
      </dgm:t>
    </dgm:pt>
    <dgm:pt modelId="{ACEB74D3-16D4-49B8-9978-BC5ABD48CB05}" type="sibTrans" cxnId="{EC037118-88B0-4121-9FF6-11E29352479D}">
      <dgm:prSet/>
      <dgm:spPr/>
      <dgm:t>
        <a:bodyPr/>
        <a:lstStyle/>
        <a:p>
          <a:endParaRPr lang="en-US"/>
        </a:p>
      </dgm:t>
    </dgm:pt>
    <dgm:pt modelId="{436FA701-48EA-4F17-820E-09267DE5D092}">
      <dgm:prSet/>
      <dgm:spPr>
        <a:solidFill>
          <a:srgbClr val="002060"/>
        </a:solidFill>
      </dgm:spPr>
      <dgm:t>
        <a:bodyPr/>
        <a:lstStyle/>
        <a:p>
          <a:pPr algn="just" rtl="0"/>
          <a:r>
            <a:rPr lang="nl-NL" dirty="0" smtClean="0">
              <a:solidFill>
                <a:srgbClr val="FFCC00"/>
              </a:solidFill>
            </a:rPr>
            <a:t>      16/63 tỉnh, thành phố và 1 tổ chức thành viên đã xây dựng đội ngũ cộng tác viên dư luận xã hội</a:t>
          </a:r>
          <a:endParaRPr lang="en-US" dirty="0">
            <a:solidFill>
              <a:srgbClr val="FFCC00"/>
            </a:solidFill>
          </a:endParaRPr>
        </a:p>
      </dgm:t>
    </dgm:pt>
    <dgm:pt modelId="{77448919-D9F1-4B16-A84C-49E5349034A1}" type="parTrans" cxnId="{6989EF32-2FEC-4FFF-91C3-00A643333E8F}">
      <dgm:prSet/>
      <dgm:spPr/>
      <dgm:t>
        <a:bodyPr/>
        <a:lstStyle/>
        <a:p>
          <a:endParaRPr lang="en-US"/>
        </a:p>
      </dgm:t>
    </dgm:pt>
    <dgm:pt modelId="{7AB54773-491D-4D3B-9560-F827F0AE56CB}" type="sibTrans" cxnId="{6989EF32-2FEC-4FFF-91C3-00A643333E8F}">
      <dgm:prSet/>
      <dgm:spPr/>
      <dgm:t>
        <a:bodyPr/>
        <a:lstStyle/>
        <a:p>
          <a:endParaRPr lang="en-US"/>
        </a:p>
      </dgm:t>
    </dgm:pt>
    <dgm:pt modelId="{81B728F6-7F9B-4FDD-98E9-FD0D3F1D798D}" type="pres">
      <dgm:prSet presAssocID="{3725DE2D-54DD-4294-820D-AEAF62FA5976}" presName="linear" presStyleCnt="0">
        <dgm:presLayoutVars>
          <dgm:animLvl val="lvl"/>
          <dgm:resizeHandles val="exact"/>
        </dgm:presLayoutVars>
      </dgm:prSet>
      <dgm:spPr/>
      <dgm:t>
        <a:bodyPr/>
        <a:lstStyle/>
        <a:p>
          <a:endParaRPr lang="en-US"/>
        </a:p>
      </dgm:t>
    </dgm:pt>
    <dgm:pt modelId="{91DED222-D148-45E9-B0B4-6818445E47AA}" type="pres">
      <dgm:prSet presAssocID="{514513D2-F925-492A-B3A1-AA5684248CDB}" presName="parentText" presStyleLbl="node1" presStyleIdx="0" presStyleCnt="2">
        <dgm:presLayoutVars>
          <dgm:chMax val="0"/>
          <dgm:bulletEnabled val="1"/>
        </dgm:presLayoutVars>
      </dgm:prSet>
      <dgm:spPr/>
      <dgm:t>
        <a:bodyPr/>
        <a:lstStyle/>
        <a:p>
          <a:endParaRPr lang="en-US"/>
        </a:p>
      </dgm:t>
    </dgm:pt>
    <dgm:pt modelId="{D08BCF34-2ACC-43F0-862A-E93F70329218}" type="pres">
      <dgm:prSet presAssocID="{ACEB74D3-16D4-49B8-9978-BC5ABD48CB05}" presName="spacer" presStyleCnt="0"/>
      <dgm:spPr/>
    </dgm:pt>
    <dgm:pt modelId="{AC550DAD-EBF7-4402-A8BF-5230D8B006CD}" type="pres">
      <dgm:prSet presAssocID="{436FA701-48EA-4F17-820E-09267DE5D092}" presName="parentText" presStyleLbl="node1" presStyleIdx="1" presStyleCnt="2" custScaleY="54693">
        <dgm:presLayoutVars>
          <dgm:chMax val="0"/>
          <dgm:bulletEnabled val="1"/>
        </dgm:presLayoutVars>
      </dgm:prSet>
      <dgm:spPr/>
      <dgm:t>
        <a:bodyPr/>
        <a:lstStyle/>
        <a:p>
          <a:endParaRPr lang="en-US"/>
        </a:p>
      </dgm:t>
    </dgm:pt>
  </dgm:ptLst>
  <dgm:cxnLst>
    <dgm:cxn modelId="{EC037118-88B0-4121-9FF6-11E29352479D}" srcId="{3725DE2D-54DD-4294-820D-AEAF62FA5976}" destId="{514513D2-F925-492A-B3A1-AA5684248CDB}" srcOrd="0" destOrd="0" parTransId="{ED9DBA2A-0C3E-4216-9999-7E511B60CB26}" sibTransId="{ACEB74D3-16D4-49B8-9978-BC5ABD48CB05}"/>
    <dgm:cxn modelId="{2B2BAC07-C1E5-4FFE-87AC-3FDD9B08C5C4}" type="presOf" srcId="{436FA701-48EA-4F17-820E-09267DE5D092}" destId="{AC550DAD-EBF7-4402-A8BF-5230D8B006CD}" srcOrd="0" destOrd="0" presId="urn:microsoft.com/office/officeart/2005/8/layout/vList2"/>
    <dgm:cxn modelId="{6524809D-BA6A-4ADF-94AC-400863EC9AC3}" type="presOf" srcId="{514513D2-F925-492A-B3A1-AA5684248CDB}" destId="{91DED222-D148-45E9-B0B4-6818445E47AA}" srcOrd="0" destOrd="0" presId="urn:microsoft.com/office/officeart/2005/8/layout/vList2"/>
    <dgm:cxn modelId="{6A425C16-1F7A-4389-BE80-082D5226FE03}" type="presOf" srcId="{3725DE2D-54DD-4294-820D-AEAF62FA5976}" destId="{81B728F6-7F9B-4FDD-98E9-FD0D3F1D798D}" srcOrd="0" destOrd="0" presId="urn:microsoft.com/office/officeart/2005/8/layout/vList2"/>
    <dgm:cxn modelId="{6989EF32-2FEC-4FFF-91C3-00A643333E8F}" srcId="{3725DE2D-54DD-4294-820D-AEAF62FA5976}" destId="{436FA701-48EA-4F17-820E-09267DE5D092}" srcOrd="1" destOrd="0" parTransId="{77448919-D9F1-4B16-A84C-49E5349034A1}" sibTransId="{7AB54773-491D-4D3B-9560-F827F0AE56CB}"/>
    <dgm:cxn modelId="{2E726629-1BC6-4F0B-8D43-DEAB82020B6C}" type="presParOf" srcId="{81B728F6-7F9B-4FDD-98E9-FD0D3F1D798D}" destId="{91DED222-D148-45E9-B0B4-6818445E47AA}" srcOrd="0" destOrd="0" presId="urn:microsoft.com/office/officeart/2005/8/layout/vList2"/>
    <dgm:cxn modelId="{027DC8AF-FBB7-4B24-BA71-411FE852F503}" type="presParOf" srcId="{81B728F6-7F9B-4FDD-98E9-FD0D3F1D798D}" destId="{D08BCF34-2ACC-43F0-862A-E93F70329218}" srcOrd="1" destOrd="0" presId="urn:microsoft.com/office/officeart/2005/8/layout/vList2"/>
    <dgm:cxn modelId="{49BFBCC1-2B87-4F34-BE94-97002D56B2D8}" type="presParOf" srcId="{81B728F6-7F9B-4FDD-98E9-FD0D3F1D798D}" destId="{AC550DAD-EBF7-4402-A8BF-5230D8B006CD}"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FB572BB8-0732-4010-984E-A68249F51C78}"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182BAEA5-A6E6-44C5-BD25-1B968B4FABB6}">
      <dgm:prSet custT="1"/>
      <dgm:spPr>
        <a:solidFill>
          <a:srgbClr val="002060"/>
        </a:solidFill>
      </dgm:spPr>
      <dgm:t>
        <a:bodyPr/>
        <a:lstStyle/>
        <a:p>
          <a:pPr algn="ctr" rtl="0"/>
          <a:r>
            <a:rPr lang="nl-NL" sz="3200" b="1" dirty="0" smtClean="0"/>
            <a:t>III. Đánh giá kết quả</a:t>
          </a:r>
          <a:endParaRPr lang="en-US" sz="2000" dirty="0"/>
        </a:p>
      </dgm:t>
    </dgm:pt>
    <dgm:pt modelId="{08EE46E2-99AC-4BB4-B7B2-8A3A1422C0A2}" type="parTrans" cxnId="{0F89FDCB-6B98-45C4-8D0C-987A2394A30B}">
      <dgm:prSet/>
      <dgm:spPr/>
      <dgm:t>
        <a:bodyPr/>
        <a:lstStyle/>
        <a:p>
          <a:endParaRPr lang="en-US"/>
        </a:p>
      </dgm:t>
    </dgm:pt>
    <dgm:pt modelId="{3BEAC7E5-775C-439C-95F2-C8C6B90F4F62}" type="sibTrans" cxnId="{0F89FDCB-6B98-45C4-8D0C-987A2394A30B}">
      <dgm:prSet/>
      <dgm:spPr/>
      <dgm:t>
        <a:bodyPr/>
        <a:lstStyle/>
        <a:p>
          <a:endParaRPr lang="en-US"/>
        </a:p>
      </dgm:t>
    </dgm:pt>
    <dgm:pt modelId="{471B82A5-C949-465D-96C6-9EC2DEA54069}" type="pres">
      <dgm:prSet presAssocID="{FB572BB8-0732-4010-984E-A68249F51C78}" presName="linear" presStyleCnt="0">
        <dgm:presLayoutVars>
          <dgm:animLvl val="lvl"/>
          <dgm:resizeHandles val="exact"/>
        </dgm:presLayoutVars>
      </dgm:prSet>
      <dgm:spPr/>
      <dgm:t>
        <a:bodyPr/>
        <a:lstStyle/>
        <a:p>
          <a:endParaRPr lang="en-US"/>
        </a:p>
      </dgm:t>
    </dgm:pt>
    <dgm:pt modelId="{A576D816-2D8C-4F73-A511-AA81171E57BD}" type="pres">
      <dgm:prSet presAssocID="{182BAEA5-A6E6-44C5-BD25-1B968B4FABB6}" presName="parentText" presStyleLbl="node1" presStyleIdx="0" presStyleCnt="1" custLinFactNeighborX="135" custLinFactNeighborY="5956">
        <dgm:presLayoutVars>
          <dgm:chMax val="0"/>
          <dgm:bulletEnabled val="1"/>
        </dgm:presLayoutVars>
      </dgm:prSet>
      <dgm:spPr/>
      <dgm:t>
        <a:bodyPr/>
        <a:lstStyle/>
        <a:p>
          <a:endParaRPr lang="en-US"/>
        </a:p>
      </dgm:t>
    </dgm:pt>
  </dgm:ptLst>
  <dgm:cxnLst>
    <dgm:cxn modelId="{C64091AC-C2AD-4D4A-A33C-D34C7457A7CD}" type="presOf" srcId="{182BAEA5-A6E6-44C5-BD25-1B968B4FABB6}" destId="{A576D816-2D8C-4F73-A511-AA81171E57BD}" srcOrd="0" destOrd="0" presId="urn:microsoft.com/office/officeart/2005/8/layout/vList2"/>
    <dgm:cxn modelId="{0F89FDCB-6B98-45C4-8D0C-987A2394A30B}" srcId="{FB572BB8-0732-4010-984E-A68249F51C78}" destId="{182BAEA5-A6E6-44C5-BD25-1B968B4FABB6}" srcOrd="0" destOrd="0" parTransId="{08EE46E2-99AC-4BB4-B7B2-8A3A1422C0A2}" sibTransId="{3BEAC7E5-775C-439C-95F2-C8C6B90F4F62}"/>
    <dgm:cxn modelId="{6109BA08-7718-4E40-8447-659F252B6D5F}" type="presOf" srcId="{FB572BB8-0732-4010-984E-A68249F51C78}" destId="{471B82A5-C949-465D-96C6-9EC2DEA54069}" srcOrd="0" destOrd="0" presId="urn:microsoft.com/office/officeart/2005/8/layout/vList2"/>
    <dgm:cxn modelId="{1216E45E-50B4-4918-89D7-8C0F7B5D1DF5}" type="presParOf" srcId="{471B82A5-C949-465D-96C6-9EC2DEA54069}" destId="{A576D816-2D8C-4F73-A511-AA81171E57B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7C5D5602-007C-44F5-9912-72EDBC257B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8D141D-91F0-4F2E-872F-6C1C011332F2}">
      <dgm:prSet/>
      <dgm:spPr>
        <a:solidFill>
          <a:srgbClr val="002060"/>
        </a:solidFill>
      </dgm:spPr>
      <dgm:t>
        <a:bodyPr/>
        <a:lstStyle/>
        <a:p>
          <a:pPr algn="ctr" rtl="0"/>
          <a:r>
            <a:rPr lang="nl-NL" b="1" dirty="0" smtClean="0">
              <a:solidFill>
                <a:srgbClr val="FFCC00"/>
              </a:solidFill>
            </a:rPr>
            <a:t>1. Những kết quả đạt được</a:t>
          </a:r>
          <a:endParaRPr lang="en-US" dirty="0">
            <a:solidFill>
              <a:srgbClr val="FFCC00"/>
            </a:solidFill>
          </a:endParaRPr>
        </a:p>
      </dgm:t>
    </dgm:pt>
    <dgm:pt modelId="{C3653821-D179-4854-93ED-1ED35E12671F}" type="parTrans" cxnId="{41B1DF11-3EF2-4758-A4F3-687A7F78AA4A}">
      <dgm:prSet/>
      <dgm:spPr/>
      <dgm:t>
        <a:bodyPr/>
        <a:lstStyle/>
        <a:p>
          <a:endParaRPr lang="en-US"/>
        </a:p>
      </dgm:t>
    </dgm:pt>
    <dgm:pt modelId="{A075395F-824C-4F34-81E3-2AE6AAB49739}" type="sibTrans" cxnId="{41B1DF11-3EF2-4758-A4F3-687A7F78AA4A}">
      <dgm:prSet/>
      <dgm:spPr/>
      <dgm:t>
        <a:bodyPr/>
        <a:lstStyle/>
        <a:p>
          <a:endParaRPr lang="en-US"/>
        </a:p>
      </dgm:t>
    </dgm:pt>
    <dgm:pt modelId="{5036BCB0-8C5C-4564-9BE7-76B9E9604362}">
      <dgm:prSet/>
      <dgm:spPr>
        <a:solidFill>
          <a:srgbClr val="002060"/>
        </a:solidFill>
      </dgm:spPr>
      <dgm:t>
        <a:bodyPr/>
        <a:lstStyle/>
        <a:p>
          <a:pPr algn="just" rtl="0"/>
          <a:r>
            <a:rPr lang="nl-NL" dirty="0" smtClean="0">
              <a:solidFill>
                <a:srgbClr val="FFCC00"/>
              </a:solidFill>
            </a:rPr>
            <a:t>      - Công tác thông tin, tuyên truyền của hệ thống Mặt trận trong toàn quốc có nhiều chuyển biến tích cực. </a:t>
          </a:r>
          <a:endParaRPr lang="en-US" dirty="0">
            <a:solidFill>
              <a:srgbClr val="FFCC00"/>
            </a:solidFill>
          </a:endParaRPr>
        </a:p>
      </dgm:t>
    </dgm:pt>
    <dgm:pt modelId="{ABFC5550-0A54-46EB-8F0B-EEAE57668ECD}" type="parTrans" cxnId="{703713B0-C38C-41B4-BB99-832B6C5D9708}">
      <dgm:prSet/>
      <dgm:spPr/>
      <dgm:t>
        <a:bodyPr/>
        <a:lstStyle/>
        <a:p>
          <a:endParaRPr lang="en-US"/>
        </a:p>
      </dgm:t>
    </dgm:pt>
    <dgm:pt modelId="{684572AC-5BC8-4F45-9B7A-98DFD48E5463}" type="sibTrans" cxnId="{703713B0-C38C-41B4-BB99-832B6C5D9708}">
      <dgm:prSet/>
      <dgm:spPr/>
      <dgm:t>
        <a:bodyPr/>
        <a:lstStyle/>
        <a:p>
          <a:endParaRPr lang="en-US"/>
        </a:p>
      </dgm:t>
    </dgm:pt>
    <dgm:pt modelId="{DA5F786D-C404-475D-BF10-1AF27A8DD4F5}">
      <dgm:prSet/>
      <dgm:spPr>
        <a:solidFill>
          <a:srgbClr val="002060"/>
        </a:solidFill>
      </dgm:spPr>
      <dgm:t>
        <a:bodyPr/>
        <a:lstStyle/>
        <a:p>
          <a:pPr algn="just" rtl="0"/>
          <a:r>
            <a:rPr lang="nl-NL" dirty="0" smtClean="0">
              <a:solidFill>
                <a:srgbClr val="FFCC00"/>
              </a:solidFill>
            </a:rPr>
            <a:t>     -  UBMTTQ Việt Nam các cấp và các tổ chức thành viên của Mặt trận đã tích cực tổ chức triển khai thực hiện Đề án  theo đúng hưỡng dẫn, kế hoạch đề ra; </a:t>
          </a:r>
          <a:endParaRPr lang="en-US" dirty="0">
            <a:solidFill>
              <a:srgbClr val="FFCC00"/>
            </a:solidFill>
          </a:endParaRPr>
        </a:p>
      </dgm:t>
    </dgm:pt>
    <dgm:pt modelId="{EBBBEC05-C0DA-4C8F-968C-384D77AB5DD9}" type="parTrans" cxnId="{86320D4E-97FD-443C-9AE9-BFAAABAF2179}">
      <dgm:prSet/>
      <dgm:spPr/>
      <dgm:t>
        <a:bodyPr/>
        <a:lstStyle/>
        <a:p>
          <a:endParaRPr lang="en-US"/>
        </a:p>
      </dgm:t>
    </dgm:pt>
    <dgm:pt modelId="{CC19091D-EAAD-41AD-AF8D-25BC2D700536}" type="sibTrans" cxnId="{86320D4E-97FD-443C-9AE9-BFAAABAF2179}">
      <dgm:prSet/>
      <dgm:spPr/>
      <dgm:t>
        <a:bodyPr/>
        <a:lstStyle/>
        <a:p>
          <a:endParaRPr lang="en-US"/>
        </a:p>
      </dgm:t>
    </dgm:pt>
    <dgm:pt modelId="{599A8325-73A7-42DD-8A9B-6E9C53901810}" type="pres">
      <dgm:prSet presAssocID="{7C5D5602-007C-44F5-9912-72EDBC257BE5}" presName="linear" presStyleCnt="0">
        <dgm:presLayoutVars>
          <dgm:animLvl val="lvl"/>
          <dgm:resizeHandles val="exact"/>
        </dgm:presLayoutVars>
      </dgm:prSet>
      <dgm:spPr/>
      <dgm:t>
        <a:bodyPr/>
        <a:lstStyle/>
        <a:p>
          <a:endParaRPr lang="en-US"/>
        </a:p>
      </dgm:t>
    </dgm:pt>
    <dgm:pt modelId="{00DE7F97-4975-415C-BCB5-4D073AFB5727}" type="pres">
      <dgm:prSet presAssocID="{8A8D141D-91F0-4F2E-872F-6C1C011332F2}" presName="parentText" presStyleLbl="node1" presStyleIdx="0" presStyleCnt="3" custScaleY="77077" custLinFactNeighborY="56302">
        <dgm:presLayoutVars>
          <dgm:chMax val="0"/>
          <dgm:bulletEnabled val="1"/>
        </dgm:presLayoutVars>
      </dgm:prSet>
      <dgm:spPr/>
      <dgm:t>
        <a:bodyPr/>
        <a:lstStyle/>
        <a:p>
          <a:endParaRPr lang="en-US"/>
        </a:p>
      </dgm:t>
    </dgm:pt>
    <dgm:pt modelId="{4C94E653-4000-44C4-9FE7-F2BD08B204F0}" type="pres">
      <dgm:prSet presAssocID="{A075395F-824C-4F34-81E3-2AE6AAB49739}" presName="spacer" presStyleCnt="0"/>
      <dgm:spPr/>
    </dgm:pt>
    <dgm:pt modelId="{3D635DB5-BFCB-49C1-9F1A-4B7FF227BA5A}" type="pres">
      <dgm:prSet presAssocID="{5036BCB0-8C5C-4564-9BE7-76B9E9604362}" presName="parentText" presStyleLbl="node1" presStyleIdx="1" presStyleCnt="3">
        <dgm:presLayoutVars>
          <dgm:chMax val="0"/>
          <dgm:bulletEnabled val="1"/>
        </dgm:presLayoutVars>
      </dgm:prSet>
      <dgm:spPr/>
      <dgm:t>
        <a:bodyPr/>
        <a:lstStyle/>
        <a:p>
          <a:endParaRPr lang="en-US"/>
        </a:p>
      </dgm:t>
    </dgm:pt>
    <dgm:pt modelId="{7C628C13-C3C5-48D3-9914-1CDE311990FF}" type="pres">
      <dgm:prSet presAssocID="{684572AC-5BC8-4F45-9B7A-98DFD48E5463}" presName="spacer" presStyleCnt="0"/>
      <dgm:spPr/>
    </dgm:pt>
    <dgm:pt modelId="{6AE61A5A-6915-420D-B10E-130AEA284151}" type="pres">
      <dgm:prSet presAssocID="{DA5F786D-C404-475D-BF10-1AF27A8DD4F5}" presName="parentText" presStyleLbl="node1" presStyleIdx="2" presStyleCnt="3">
        <dgm:presLayoutVars>
          <dgm:chMax val="0"/>
          <dgm:bulletEnabled val="1"/>
        </dgm:presLayoutVars>
      </dgm:prSet>
      <dgm:spPr/>
      <dgm:t>
        <a:bodyPr/>
        <a:lstStyle/>
        <a:p>
          <a:endParaRPr lang="en-US"/>
        </a:p>
      </dgm:t>
    </dgm:pt>
  </dgm:ptLst>
  <dgm:cxnLst>
    <dgm:cxn modelId="{E91C5B0F-94F8-4E3E-A9B9-5F761C6FF22A}" type="presOf" srcId="{7C5D5602-007C-44F5-9912-72EDBC257BE5}" destId="{599A8325-73A7-42DD-8A9B-6E9C53901810}" srcOrd="0" destOrd="0" presId="urn:microsoft.com/office/officeart/2005/8/layout/vList2"/>
    <dgm:cxn modelId="{703713B0-C38C-41B4-BB99-832B6C5D9708}" srcId="{7C5D5602-007C-44F5-9912-72EDBC257BE5}" destId="{5036BCB0-8C5C-4564-9BE7-76B9E9604362}" srcOrd="1" destOrd="0" parTransId="{ABFC5550-0A54-46EB-8F0B-EEAE57668ECD}" sibTransId="{684572AC-5BC8-4F45-9B7A-98DFD48E5463}"/>
    <dgm:cxn modelId="{41B1DF11-3EF2-4758-A4F3-687A7F78AA4A}" srcId="{7C5D5602-007C-44F5-9912-72EDBC257BE5}" destId="{8A8D141D-91F0-4F2E-872F-6C1C011332F2}" srcOrd="0" destOrd="0" parTransId="{C3653821-D179-4854-93ED-1ED35E12671F}" sibTransId="{A075395F-824C-4F34-81E3-2AE6AAB49739}"/>
    <dgm:cxn modelId="{76E4487A-7884-47EF-B489-E64F51684B89}" type="presOf" srcId="{DA5F786D-C404-475D-BF10-1AF27A8DD4F5}" destId="{6AE61A5A-6915-420D-B10E-130AEA284151}" srcOrd="0" destOrd="0" presId="urn:microsoft.com/office/officeart/2005/8/layout/vList2"/>
    <dgm:cxn modelId="{883319F4-26CF-40CD-AF96-BCB5217C1F46}" type="presOf" srcId="{5036BCB0-8C5C-4564-9BE7-76B9E9604362}" destId="{3D635DB5-BFCB-49C1-9F1A-4B7FF227BA5A}" srcOrd="0" destOrd="0" presId="urn:microsoft.com/office/officeart/2005/8/layout/vList2"/>
    <dgm:cxn modelId="{B6168504-FD27-4BDD-A9F3-9DCB9C5619AD}" type="presOf" srcId="{8A8D141D-91F0-4F2E-872F-6C1C011332F2}" destId="{00DE7F97-4975-415C-BCB5-4D073AFB5727}" srcOrd="0" destOrd="0" presId="urn:microsoft.com/office/officeart/2005/8/layout/vList2"/>
    <dgm:cxn modelId="{86320D4E-97FD-443C-9AE9-BFAAABAF2179}" srcId="{7C5D5602-007C-44F5-9912-72EDBC257BE5}" destId="{DA5F786D-C404-475D-BF10-1AF27A8DD4F5}" srcOrd="2" destOrd="0" parTransId="{EBBBEC05-C0DA-4C8F-968C-384D77AB5DD9}" sibTransId="{CC19091D-EAAD-41AD-AF8D-25BC2D700536}"/>
    <dgm:cxn modelId="{46101E0C-CDB3-42F4-A7A2-AB3282BCC7A8}" type="presParOf" srcId="{599A8325-73A7-42DD-8A9B-6E9C53901810}" destId="{00DE7F97-4975-415C-BCB5-4D073AFB5727}" srcOrd="0" destOrd="0" presId="urn:microsoft.com/office/officeart/2005/8/layout/vList2"/>
    <dgm:cxn modelId="{96A2428C-7AEE-4D7B-9F99-A30F2D08584F}" type="presParOf" srcId="{599A8325-73A7-42DD-8A9B-6E9C53901810}" destId="{4C94E653-4000-44C4-9FE7-F2BD08B204F0}" srcOrd="1" destOrd="0" presId="urn:microsoft.com/office/officeart/2005/8/layout/vList2"/>
    <dgm:cxn modelId="{4E15408B-CB40-4CE4-8882-01FF2412F113}" type="presParOf" srcId="{599A8325-73A7-42DD-8A9B-6E9C53901810}" destId="{3D635DB5-BFCB-49C1-9F1A-4B7FF227BA5A}" srcOrd="2" destOrd="0" presId="urn:microsoft.com/office/officeart/2005/8/layout/vList2"/>
    <dgm:cxn modelId="{E43DE7B4-FE73-496B-9B77-D558756F0A36}" type="presParOf" srcId="{599A8325-73A7-42DD-8A9B-6E9C53901810}" destId="{7C628C13-C3C5-48D3-9914-1CDE311990FF}" srcOrd="3" destOrd="0" presId="urn:microsoft.com/office/officeart/2005/8/layout/vList2"/>
    <dgm:cxn modelId="{FD9A2F62-C862-44C5-A32B-419B69BF1C95}" type="presParOf" srcId="{599A8325-73A7-42DD-8A9B-6E9C53901810}" destId="{6AE61A5A-6915-420D-B10E-130AEA284151}" srcOrd="4"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839760E4-3C49-47D6-8370-D9F41794E3E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E2AFEC84-3AEA-4D60-8A51-21DC32FE7F42}">
      <dgm:prSet custT="1"/>
      <dgm:spPr>
        <a:solidFill>
          <a:srgbClr val="002060"/>
        </a:solidFill>
      </dgm:spPr>
      <dgm:t>
        <a:bodyPr/>
        <a:lstStyle/>
        <a:p>
          <a:pPr algn="just" rtl="0"/>
          <a:r>
            <a:rPr lang="nl-NL" sz="2000" b="1" dirty="0" smtClean="0"/>
            <a:t>      </a:t>
          </a:r>
          <a:r>
            <a:rPr lang="nl-NL" sz="2800" b="0" dirty="0" smtClean="0">
              <a:solidFill>
                <a:srgbClr val="FFCC00"/>
              </a:solidFill>
            </a:rPr>
            <a:t>Đầu tư trang thiết bị phục vụ công tác thông tin, tuyên truyền, đồng thời chú trọng đến các nội dung thông tin tuyên truyền đảm bảo tính chính xác, kịp thời.</a:t>
          </a:r>
          <a:endParaRPr lang="en-US" sz="2800" b="0" dirty="0">
            <a:solidFill>
              <a:srgbClr val="FFCC00"/>
            </a:solidFill>
          </a:endParaRPr>
        </a:p>
      </dgm:t>
    </dgm:pt>
    <dgm:pt modelId="{502AB096-1AD5-4D3E-98B5-C3697561D707}" type="parTrans" cxnId="{CA0B6D90-4D2C-4700-A792-2854558DC981}">
      <dgm:prSet/>
      <dgm:spPr/>
      <dgm:t>
        <a:bodyPr/>
        <a:lstStyle/>
        <a:p>
          <a:endParaRPr lang="en-US"/>
        </a:p>
      </dgm:t>
    </dgm:pt>
    <dgm:pt modelId="{14227E8E-9C97-431F-ACFB-61D891DA5605}" type="sibTrans" cxnId="{CA0B6D90-4D2C-4700-A792-2854558DC981}">
      <dgm:prSet/>
      <dgm:spPr/>
      <dgm:t>
        <a:bodyPr/>
        <a:lstStyle/>
        <a:p>
          <a:endParaRPr lang="en-US"/>
        </a:p>
      </dgm:t>
    </dgm:pt>
    <dgm:pt modelId="{B6F7DBB5-8BC9-429C-9B19-3A741A7555AB}">
      <dgm:prSet custT="1"/>
      <dgm:spPr>
        <a:solidFill>
          <a:srgbClr val="002060"/>
        </a:solidFill>
      </dgm:spPr>
      <dgm:t>
        <a:bodyPr/>
        <a:lstStyle/>
        <a:p>
          <a:pPr rtl="0"/>
          <a:r>
            <a:rPr lang="nl-NL" sz="2600" dirty="0" smtClean="0">
              <a:solidFill>
                <a:srgbClr val="FFCC00"/>
              </a:solidFill>
            </a:rPr>
            <a:t>      </a:t>
          </a:r>
          <a:r>
            <a:rPr lang="nl-NL" sz="2800" dirty="0" smtClean="0">
              <a:solidFill>
                <a:srgbClr val="FFCC00"/>
              </a:solidFill>
            </a:rPr>
            <a:t>Công tác nắm, bắt dư luận xã hội trong hệ thống Mặt trận các cấp từng bước đi vào nền nếp</a:t>
          </a:r>
          <a:endParaRPr lang="en-US" sz="2800" dirty="0">
            <a:solidFill>
              <a:srgbClr val="FFCC00"/>
            </a:solidFill>
          </a:endParaRPr>
        </a:p>
      </dgm:t>
    </dgm:pt>
    <dgm:pt modelId="{F65E2121-C39C-469E-8901-25F8B409BC56}" type="parTrans" cxnId="{849C3103-D359-4072-94B0-3492138A66AC}">
      <dgm:prSet/>
      <dgm:spPr/>
      <dgm:t>
        <a:bodyPr/>
        <a:lstStyle/>
        <a:p>
          <a:endParaRPr lang="en-US"/>
        </a:p>
      </dgm:t>
    </dgm:pt>
    <dgm:pt modelId="{C52FF562-61F7-4A46-A90A-E9810F264335}" type="sibTrans" cxnId="{849C3103-D359-4072-94B0-3492138A66AC}">
      <dgm:prSet/>
      <dgm:spPr/>
      <dgm:t>
        <a:bodyPr/>
        <a:lstStyle/>
        <a:p>
          <a:endParaRPr lang="en-US"/>
        </a:p>
      </dgm:t>
    </dgm:pt>
    <dgm:pt modelId="{F4519EFE-11EE-4C8B-ADDE-8C4D72B72D21}">
      <dgm:prSet custT="1"/>
      <dgm:spPr>
        <a:solidFill>
          <a:srgbClr val="002060"/>
        </a:solidFill>
      </dgm:spPr>
      <dgm:t>
        <a:bodyPr/>
        <a:lstStyle/>
        <a:p>
          <a:pPr algn="just" rtl="0"/>
          <a:r>
            <a:rPr lang="nl-NL" sz="2800" dirty="0" smtClean="0">
              <a:solidFill>
                <a:srgbClr val="FFCC00"/>
              </a:solidFill>
            </a:rPr>
            <a:t>     Việc tổng hợp báo cáo vừa đảm bảo tính khách quan, trung thực và xây dựng, vừa đáp ứng nguyện vọng chính đáng của nhân dân, góp phần tăng hiệu quả lãnh đạo, chỉ đạo của các cấp ủy Đảng, sự quản lý, điều hành của các cấp chính quyền và việc thực hiện các hoạt động của Mặt trận Tổ quốc Việt Nam.  </a:t>
          </a:r>
          <a:endParaRPr lang="en-US" sz="2800" dirty="0">
            <a:solidFill>
              <a:srgbClr val="FFCC00"/>
            </a:solidFill>
          </a:endParaRPr>
        </a:p>
      </dgm:t>
    </dgm:pt>
    <dgm:pt modelId="{F0113709-31A8-4F7C-B989-2E83C15C02CD}" type="parTrans" cxnId="{1CFABAB2-AD9B-4F42-BCDD-84BA79650F2C}">
      <dgm:prSet/>
      <dgm:spPr/>
      <dgm:t>
        <a:bodyPr/>
        <a:lstStyle/>
        <a:p>
          <a:endParaRPr lang="en-US"/>
        </a:p>
      </dgm:t>
    </dgm:pt>
    <dgm:pt modelId="{38903CD9-EDE1-477A-94B3-FFFB81D4D4C8}" type="sibTrans" cxnId="{1CFABAB2-AD9B-4F42-BCDD-84BA79650F2C}">
      <dgm:prSet/>
      <dgm:spPr/>
      <dgm:t>
        <a:bodyPr/>
        <a:lstStyle/>
        <a:p>
          <a:endParaRPr lang="en-US"/>
        </a:p>
      </dgm:t>
    </dgm:pt>
    <dgm:pt modelId="{259C1F65-6609-45BD-9353-39EE3AC31225}" type="pres">
      <dgm:prSet presAssocID="{839760E4-3C49-47D6-8370-D9F41794E3ED}" presName="linear" presStyleCnt="0">
        <dgm:presLayoutVars>
          <dgm:animLvl val="lvl"/>
          <dgm:resizeHandles val="exact"/>
        </dgm:presLayoutVars>
      </dgm:prSet>
      <dgm:spPr/>
      <dgm:t>
        <a:bodyPr/>
        <a:lstStyle/>
        <a:p>
          <a:endParaRPr lang="en-US"/>
        </a:p>
      </dgm:t>
    </dgm:pt>
    <dgm:pt modelId="{A1BE1F11-9626-4CB3-90FD-E713B67ABFB8}" type="pres">
      <dgm:prSet presAssocID="{E2AFEC84-3AEA-4D60-8A51-21DC32FE7F42}" presName="parentText" presStyleLbl="node1" presStyleIdx="0" presStyleCnt="3" custScaleY="67637">
        <dgm:presLayoutVars>
          <dgm:chMax val="0"/>
          <dgm:bulletEnabled val="1"/>
        </dgm:presLayoutVars>
      </dgm:prSet>
      <dgm:spPr/>
      <dgm:t>
        <a:bodyPr/>
        <a:lstStyle/>
        <a:p>
          <a:endParaRPr lang="en-US"/>
        </a:p>
      </dgm:t>
    </dgm:pt>
    <dgm:pt modelId="{DDCF82A1-020B-436E-A149-B5673F4095DF}" type="pres">
      <dgm:prSet presAssocID="{14227E8E-9C97-431F-ACFB-61D891DA5605}" presName="spacer" presStyleCnt="0"/>
      <dgm:spPr/>
    </dgm:pt>
    <dgm:pt modelId="{9D681F13-65CF-4507-91F4-470FB0E0E8CF}" type="pres">
      <dgm:prSet presAssocID="{B6F7DBB5-8BC9-429C-9B19-3A741A7555AB}" presName="parentText" presStyleLbl="node1" presStyleIdx="1" presStyleCnt="3" custScaleY="38029" custLinFactNeighborX="45" custLinFactNeighborY="-44433">
        <dgm:presLayoutVars>
          <dgm:chMax val="0"/>
          <dgm:bulletEnabled val="1"/>
        </dgm:presLayoutVars>
      </dgm:prSet>
      <dgm:spPr/>
      <dgm:t>
        <a:bodyPr/>
        <a:lstStyle/>
        <a:p>
          <a:endParaRPr lang="en-US"/>
        </a:p>
      </dgm:t>
    </dgm:pt>
    <dgm:pt modelId="{CDBB48F1-08B3-411D-B864-BF826A5C28D1}" type="pres">
      <dgm:prSet presAssocID="{C52FF562-61F7-4A46-A90A-E9810F264335}" presName="spacer" presStyleCnt="0"/>
      <dgm:spPr/>
    </dgm:pt>
    <dgm:pt modelId="{1B95496C-62FD-4F63-A9DE-644CB135A0F6}" type="pres">
      <dgm:prSet presAssocID="{F4519EFE-11EE-4C8B-ADDE-8C4D72B72D21}" presName="parentText" presStyleLbl="node1" presStyleIdx="2" presStyleCnt="3" custLinFactNeighborY="-70744">
        <dgm:presLayoutVars>
          <dgm:chMax val="0"/>
          <dgm:bulletEnabled val="1"/>
        </dgm:presLayoutVars>
      </dgm:prSet>
      <dgm:spPr/>
      <dgm:t>
        <a:bodyPr/>
        <a:lstStyle/>
        <a:p>
          <a:endParaRPr lang="en-US"/>
        </a:p>
      </dgm:t>
    </dgm:pt>
  </dgm:ptLst>
  <dgm:cxnLst>
    <dgm:cxn modelId="{003D29CB-213F-44D9-8F1C-52F32E48B867}" type="presOf" srcId="{E2AFEC84-3AEA-4D60-8A51-21DC32FE7F42}" destId="{A1BE1F11-9626-4CB3-90FD-E713B67ABFB8}" srcOrd="0" destOrd="0" presId="urn:microsoft.com/office/officeart/2005/8/layout/vList2"/>
    <dgm:cxn modelId="{48D0CED7-8C54-42DE-8E3A-71D1EED59006}" type="presOf" srcId="{839760E4-3C49-47D6-8370-D9F41794E3ED}" destId="{259C1F65-6609-45BD-9353-39EE3AC31225}" srcOrd="0" destOrd="0" presId="urn:microsoft.com/office/officeart/2005/8/layout/vList2"/>
    <dgm:cxn modelId="{74873A69-7304-47E7-8B63-C06436CE2F12}" type="presOf" srcId="{F4519EFE-11EE-4C8B-ADDE-8C4D72B72D21}" destId="{1B95496C-62FD-4F63-A9DE-644CB135A0F6}" srcOrd="0" destOrd="0" presId="urn:microsoft.com/office/officeart/2005/8/layout/vList2"/>
    <dgm:cxn modelId="{849C3103-D359-4072-94B0-3492138A66AC}" srcId="{839760E4-3C49-47D6-8370-D9F41794E3ED}" destId="{B6F7DBB5-8BC9-429C-9B19-3A741A7555AB}" srcOrd="1" destOrd="0" parTransId="{F65E2121-C39C-469E-8901-25F8B409BC56}" sibTransId="{C52FF562-61F7-4A46-A90A-E9810F264335}"/>
    <dgm:cxn modelId="{46747769-B579-4D53-A65B-C1F788A291C0}" type="presOf" srcId="{B6F7DBB5-8BC9-429C-9B19-3A741A7555AB}" destId="{9D681F13-65CF-4507-91F4-470FB0E0E8CF}" srcOrd="0" destOrd="0" presId="urn:microsoft.com/office/officeart/2005/8/layout/vList2"/>
    <dgm:cxn modelId="{1CFABAB2-AD9B-4F42-BCDD-84BA79650F2C}" srcId="{839760E4-3C49-47D6-8370-D9F41794E3ED}" destId="{F4519EFE-11EE-4C8B-ADDE-8C4D72B72D21}" srcOrd="2" destOrd="0" parTransId="{F0113709-31A8-4F7C-B989-2E83C15C02CD}" sibTransId="{38903CD9-EDE1-477A-94B3-FFFB81D4D4C8}"/>
    <dgm:cxn modelId="{CA0B6D90-4D2C-4700-A792-2854558DC981}" srcId="{839760E4-3C49-47D6-8370-D9F41794E3ED}" destId="{E2AFEC84-3AEA-4D60-8A51-21DC32FE7F42}" srcOrd="0" destOrd="0" parTransId="{502AB096-1AD5-4D3E-98B5-C3697561D707}" sibTransId="{14227E8E-9C97-431F-ACFB-61D891DA5605}"/>
    <dgm:cxn modelId="{CDE571A2-9F2A-4E94-9185-DEA24485A0E7}" type="presParOf" srcId="{259C1F65-6609-45BD-9353-39EE3AC31225}" destId="{A1BE1F11-9626-4CB3-90FD-E713B67ABFB8}" srcOrd="0" destOrd="0" presId="urn:microsoft.com/office/officeart/2005/8/layout/vList2"/>
    <dgm:cxn modelId="{7E10F2B2-C5B3-451B-A399-D9EEDF87CF8E}" type="presParOf" srcId="{259C1F65-6609-45BD-9353-39EE3AC31225}" destId="{DDCF82A1-020B-436E-A149-B5673F4095DF}" srcOrd="1" destOrd="0" presId="urn:microsoft.com/office/officeart/2005/8/layout/vList2"/>
    <dgm:cxn modelId="{B84146BE-4892-4461-AD15-85FB5B2ADF00}" type="presParOf" srcId="{259C1F65-6609-45BD-9353-39EE3AC31225}" destId="{9D681F13-65CF-4507-91F4-470FB0E0E8CF}" srcOrd="2" destOrd="0" presId="urn:microsoft.com/office/officeart/2005/8/layout/vList2"/>
    <dgm:cxn modelId="{E04113A0-D85B-4F70-8B70-E11ECC59A005}" type="presParOf" srcId="{259C1F65-6609-45BD-9353-39EE3AC31225}" destId="{CDBB48F1-08B3-411D-B864-BF826A5C28D1}" srcOrd="3" destOrd="0" presId="urn:microsoft.com/office/officeart/2005/8/layout/vList2"/>
    <dgm:cxn modelId="{4C7A2D47-10ED-45D5-813E-4C02BE23ADB3}" type="presParOf" srcId="{259C1F65-6609-45BD-9353-39EE3AC31225}" destId="{1B95496C-62FD-4F63-A9DE-644CB135A0F6}"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D26D794B-0D46-47D4-88A0-BB50EC85603B}"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DA0FF69-21FD-4BB2-8662-A527C52DCA48}">
      <dgm:prSet/>
      <dgm:spPr>
        <a:solidFill>
          <a:srgbClr val="002060"/>
        </a:solidFill>
      </dgm:spPr>
      <dgm:t>
        <a:bodyPr/>
        <a:lstStyle/>
        <a:p>
          <a:pPr rtl="0"/>
          <a:r>
            <a:rPr lang="nl-NL" dirty="0" smtClean="0">
              <a:solidFill>
                <a:srgbClr val="FFCC00"/>
              </a:solidFill>
            </a:rPr>
            <a:t>   Đội ngũ báo cáo viên, tuyên truyền viên được rà soát, củng cố, kiện toàn</a:t>
          </a:r>
          <a:endParaRPr lang="en-US" dirty="0">
            <a:solidFill>
              <a:srgbClr val="FFCC00"/>
            </a:solidFill>
          </a:endParaRPr>
        </a:p>
      </dgm:t>
    </dgm:pt>
    <dgm:pt modelId="{A3699F2D-5921-4146-BCCF-EB9E2F748C1E}" type="parTrans" cxnId="{88F9BEC6-D73B-47E0-8667-6E886598D36F}">
      <dgm:prSet/>
      <dgm:spPr/>
      <dgm:t>
        <a:bodyPr/>
        <a:lstStyle/>
        <a:p>
          <a:endParaRPr lang="en-US"/>
        </a:p>
      </dgm:t>
    </dgm:pt>
    <dgm:pt modelId="{1A7D44EC-3B62-4CBB-91ED-23221D8488D2}" type="sibTrans" cxnId="{88F9BEC6-D73B-47E0-8667-6E886598D36F}">
      <dgm:prSet/>
      <dgm:spPr/>
      <dgm:t>
        <a:bodyPr/>
        <a:lstStyle/>
        <a:p>
          <a:endParaRPr lang="en-US"/>
        </a:p>
      </dgm:t>
    </dgm:pt>
    <dgm:pt modelId="{4EBF18C5-930E-4CA6-BA21-6393D4290847}">
      <dgm:prSet/>
      <dgm:spPr>
        <a:solidFill>
          <a:srgbClr val="002060"/>
        </a:solidFill>
      </dgm:spPr>
      <dgm:t>
        <a:bodyPr/>
        <a:lstStyle/>
        <a:p>
          <a:pPr algn="just" rtl="0"/>
          <a:r>
            <a:rPr lang="nl-NL" dirty="0" smtClean="0"/>
            <a:t>   </a:t>
          </a:r>
          <a:r>
            <a:rPr lang="nl-NL" dirty="0" smtClean="0">
              <a:solidFill>
                <a:srgbClr val="FFCC00"/>
              </a:solidFill>
            </a:rPr>
            <a:t>Đổi mới phương thức, nâng cao hiệu quả phối hợp tổ chức tuyên truyền trong Uỷ ban Mặt trận Tổ quốc Việt Nam các cấp và các tổ chức thành viên, với các cơ quan báo chí </a:t>
          </a:r>
          <a:endParaRPr lang="en-US" dirty="0">
            <a:solidFill>
              <a:srgbClr val="FFCC00"/>
            </a:solidFill>
          </a:endParaRPr>
        </a:p>
      </dgm:t>
    </dgm:pt>
    <dgm:pt modelId="{5BAAA22D-041B-406B-9114-CDE5686C9220}" type="parTrans" cxnId="{73798578-9724-4BF0-B902-D6F515999E99}">
      <dgm:prSet/>
      <dgm:spPr/>
      <dgm:t>
        <a:bodyPr/>
        <a:lstStyle/>
        <a:p>
          <a:endParaRPr lang="en-US"/>
        </a:p>
      </dgm:t>
    </dgm:pt>
    <dgm:pt modelId="{C7550CA2-D625-463E-AAEF-504FAAF88548}" type="sibTrans" cxnId="{73798578-9724-4BF0-B902-D6F515999E99}">
      <dgm:prSet/>
      <dgm:spPr/>
      <dgm:t>
        <a:bodyPr/>
        <a:lstStyle/>
        <a:p>
          <a:endParaRPr lang="en-US"/>
        </a:p>
      </dgm:t>
    </dgm:pt>
    <dgm:pt modelId="{D008B780-A006-4A75-A28A-F6B8FB03B86E}">
      <dgm:prSet/>
      <dgm:spPr>
        <a:solidFill>
          <a:srgbClr val="002060"/>
        </a:solidFill>
      </dgm:spPr>
      <dgm:t>
        <a:bodyPr/>
        <a:lstStyle/>
        <a:p>
          <a:pPr algn="just" rtl="0"/>
          <a:r>
            <a:rPr lang="nl-NL" dirty="0" smtClean="0"/>
            <a:t>     </a:t>
          </a:r>
          <a:r>
            <a:rPr lang="nl-NL" dirty="0" smtClean="0">
              <a:solidFill>
                <a:srgbClr val="FFCC00"/>
              </a:solidFill>
            </a:rPr>
            <a:t>Nội dung thông tin tuyên truyền đảm bảo tính định hướng của cơ quan chức năng Trung ương, bám sát nhiệm vụ chính trị của địa phương và chương trình phối hợp thống nhất hành động của MTTQ Việt Nam các cấp.</a:t>
          </a:r>
          <a:endParaRPr lang="en-US" dirty="0">
            <a:solidFill>
              <a:srgbClr val="FFCC00"/>
            </a:solidFill>
          </a:endParaRPr>
        </a:p>
      </dgm:t>
    </dgm:pt>
    <dgm:pt modelId="{9F638D87-C27C-40BE-9169-46FA51C45CDB}" type="parTrans" cxnId="{00F036C3-348C-497B-9985-6601B1675FAA}">
      <dgm:prSet/>
      <dgm:spPr/>
      <dgm:t>
        <a:bodyPr/>
        <a:lstStyle/>
        <a:p>
          <a:endParaRPr lang="en-US"/>
        </a:p>
      </dgm:t>
    </dgm:pt>
    <dgm:pt modelId="{E6C39B14-F8FE-4B34-9F87-1ED4990D3184}" type="sibTrans" cxnId="{00F036C3-348C-497B-9985-6601B1675FAA}">
      <dgm:prSet/>
      <dgm:spPr/>
      <dgm:t>
        <a:bodyPr/>
        <a:lstStyle/>
        <a:p>
          <a:endParaRPr lang="en-US"/>
        </a:p>
      </dgm:t>
    </dgm:pt>
    <dgm:pt modelId="{A72A24E1-2DE0-4E75-AF43-C063C520CD0B}" type="pres">
      <dgm:prSet presAssocID="{D26D794B-0D46-47D4-88A0-BB50EC85603B}" presName="linear" presStyleCnt="0">
        <dgm:presLayoutVars>
          <dgm:animLvl val="lvl"/>
          <dgm:resizeHandles val="exact"/>
        </dgm:presLayoutVars>
      </dgm:prSet>
      <dgm:spPr/>
      <dgm:t>
        <a:bodyPr/>
        <a:lstStyle/>
        <a:p>
          <a:endParaRPr lang="en-US"/>
        </a:p>
      </dgm:t>
    </dgm:pt>
    <dgm:pt modelId="{A0815CF5-4579-4E19-BE80-4992112E0E64}" type="pres">
      <dgm:prSet presAssocID="{5DA0FF69-21FD-4BB2-8662-A527C52DCA48}" presName="parentText" presStyleLbl="node1" presStyleIdx="0" presStyleCnt="3">
        <dgm:presLayoutVars>
          <dgm:chMax val="0"/>
          <dgm:bulletEnabled val="1"/>
        </dgm:presLayoutVars>
      </dgm:prSet>
      <dgm:spPr/>
      <dgm:t>
        <a:bodyPr/>
        <a:lstStyle/>
        <a:p>
          <a:endParaRPr lang="en-US"/>
        </a:p>
      </dgm:t>
    </dgm:pt>
    <dgm:pt modelId="{EC46A7DA-BF01-4285-932A-F3C73DEDECA3}" type="pres">
      <dgm:prSet presAssocID="{1A7D44EC-3B62-4CBB-91ED-23221D8488D2}" presName="spacer" presStyleCnt="0"/>
      <dgm:spPr/>
    </dgm:pt>
    <dgm:pt modelId="{31805E06-D2C2-4C8B-8BB2-F1F1A4762889}" type="pres">
      <dgm:prSet presAssocID="{4EBF18C5-930E-4CA6-BA21-6393D4290847}" presName="parentText" presStyleLbl="node1" presStyleIdx="1" presStyleCnt="3">
        <dgm:presLayoutVars>
          <dgm:chMax val="0"/>
          <dgm:bulletEnabled val="1"/>
        </dgm:presLayoutVars>
      </dgm:prSet>
      <dgm:spPr/>
      <dgm:t>
        <a:bodyPr/>
        <a:lstStyle/>
        <a:p>
          <a:endParaRPr lang="en-US"/>
        </a:p>
      </dgm:t>
    </dgm:pt>
    <dgm:pt modelId="{C1F0BD1E-8732-4D8E-A568-FC40C9A99F72}" type="pres">
      <dgm:prSet presAssocID="{C7550CA2-D625-463E-AAEF-504FAAF88548}" presName="spacer" presStyleCnt="0"/>
      <dgm:spPr/>
    </dgm:pt>
    <dgm:pt modelId="{C10A5893-C949-499A-B061-0069412E64DE}" type="pres">
      <dgm:prSet presAssocID="{D008B780-A006-4A75-A28A-F6B8FB03B86E}" presName="parentText" presStyleLbl="node1" presStyleIdx="2" presStyleCnt="3">
        <dgm:presLayoutVars>
          <dgm:chMax val="0"/>
          <dgm:bulletEnabled val="1"/>
        </dgm:presLayoutVars>
      </dgm:prSet>
      <dgm:spPr/>
      <dgm:t>
        <a:bodyPr/>
        <a:lstStyle/>
        <a:p>
          <a:endParaRPr lang="en-US"/>
        </a:p>
      </dgm:t>
    </dgm:pt>
  </dgm:ptLst>
  <dgm:cxnLst>
    <dgm:cxn modelId="{B73E22E0-A3AD-417F-BD2A-2D304E8DFDE3}" type="presOf" srcId="{5DA0FF69-21FD-4BB2-8662-A527C52DCA48}" destId="{A0815CF5-4579-4E19-BE80-4992112E0E64}" srcOrd="0" destOrd="0" presId="urn:microsoft.com/office/officeart/2005/8/layout/vList2"/>
    <dgm:cxn modelId="{6B2FC1BA-F388-489D-B503-0F7892E0AE6E}" type="presOf" srcId="{4EBF18C5-930E-4CA6-BA21-6393D4290847}" destId="{31805E06-D2C2-4C8B-8BB2-F1F1A4762889}" srcOrd="0" destOrd="0" presId="urn:microsoft.com/office/officeart/2005/8/layout/vList2"/>
    <dgm:cxn modelId="{14168C8A-2E53-4E51-9620-BCCEB50CF007}" type="presOf" srcId="{D008B780-A006-4A75-A28A-F6B8FB03B86E}" destId="{C10A5893-C949-499A-B061-0069412E64DE}" srcOrd="0" destOrd="0" presId="urn:microsoft.com/office/officeart/2005/8/layout/vList2"/>
    <dgm:cxn modelId="{00F036C3-348C-497B-9985-6601B1675FAA}" srcId="{D26D794B-0D46-47D4-88A0-BB50EC85603B}" destId="{D008B780-A006-4A75-A28A-F6B8FB03B86E}" srcOrd="2" destOrd="0" parTransId="{9F638D87-C27C-40BE-9169-46FA51C45CDB}" sibTransId="{E6C39B14-F8FE-4B34-9F87-1ED4990D3184}"/>
    <dgm:cxn modelId="{88F9BEC6-D73B-47E0-8667-6E886598D36F}" srcId="{D26D794B-0D46-47D4-88A0-BB50EC85603B}" destId="{5DA0FF69-21FD-4BB2-8662-A527C52DCA48}" srcOrd="0" destOrd="0" parTransId="{A3699F2D-5921-4146-BCCF-EB9E2F748C1E}" sibTransId="{1A7D44EC-3B62-4CBB-91ED-23221D8488D2}"/>
    <dgm:cxn modelId="{649BC2D3-D346-4B8E-949F-D7306B7EE131}" type="presOf" srcId="{D26D794B-0D46-47D4-88A0-BB50EC85603B}" destId="{A72A24E1-2DE0-4E75-AF43-C063C520CD0B}" srcOrd="0" destOrd="0" presId="urn:microsoft.com/office/officeart/2005/8/layout/vList2"/>
    <dgm:cxn modelId="{73798578-9724-4BF0-B902-D6F515999E99}" srcId="{D26D794B-0D46-47D4-88A0-BB50EC85603B}" destId="{4EBF18C5-930E-4CA6-BA21-6393D4290847}" srcOrd="1" destOrd="0" parTransId="{5BAAA22D-041B-406B-9114-CDE5686C9220}" sibTransId="{C7550CA2-D625-463E-AAEF-504FAAF88548}"/>
    <dgm:cxn modelId="{6A5CDD37-15BD-4047-806F-24E4AEE3AFF1}" type="presParOf" srcId="{A72A24E1-2DE0-4E75-AF43-C063C520CD0B}" destId="{A0815CF5-4579-4E19-BE80-4992112E0E64}" srcOrd="0" destOrd="0" presId="urn:microsoft.com/office/officeart/2005/8/layout/vList2"/>
    <dgm:cxn modelId="{251BF59F-5653-45B7-B24C-4631A947A7D4}" type="presParOf" srcId="{A72A24E1-2DE0-4E75-AF43-C063C520CD0B}" destId="{EC46A7DA-BF01-4285-932A-F3C73DEDECA3}" srcOrd="1" destOrd="0" presId="urn:microsoft.com/office/officeart/2005/8/layout/vList2"/>
    <dgm:cxn modelId="{FA057A57-FF0B-4565-8BD9-B81DE8133C75}" type="presParOf" srcId="{A72A24E1-2DE0-4E75-AF43-C063C520CD0B}" destId="{31805E06-D2C2-4C8B-8BB2-F1F1A4762889}" srcOrd="2" destOrd="0" presId="urn:microsoft.com/office/officeart/2005/8/layout/vList2"/>
    <dgm:cxn modelId="{CDEC1A7B-67E6-48D3-BDFC-A76BCFD2F8AA}" type="presParOf" srcId="{A72A24E1-2DE0-4E75-AF43-C063C520CD0B}" destId="{C1F0BD1E-8732-4D8E-A568-FC40C9A99F72}" srcOrd="3" destOrd="0" presId="urn:microsoft.com/office/officeart/2005/8/layout/vList2"/>
    <dgm:cxn modelId="{D5876946-6719-4595-B765-6BE50F3B6F17}" type="presParOf" srcId="{A72A24E1-2DE0-4E75-AF43-C063C520CD0B}" destId="{C10A5893-C949-499A-B061-0069412E64DE}"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8D5BC741-4950-4DE7-808D-8B1BE4C2B96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42F087E6-EB0B-4A33-B7F2-CEBA176DB6A2}">
      <dgm:prSet/>
      <dgm:spPr>
        <a:solidFill>
          <a:srgbClr val="002060"/>
        </a:solidFill>
      </dgm:spPr>
      <dgm:t>
        <a:bodyPr/>
        <a:lstStyle/>
        <a:p>
          <a:pPr algn="just" rtl="0"/>
          <a:r>
            <a:rPr lang="nl-NL" dirty="0" smtClean="0">
              <a:solidFill>
                <a:srgbClr val="FFCC00"/>
              </a:solidFill>
            </a:rPr>
            <a:t>    Góp phần nâng cao nhận thức, củng cố niềm tin, tạo sự đồng thuận và tích cực thực hiện trong các tầng lớp nhân dân. </a:t>
          </a:r>
        </a:p>
        <a:p>
          <a:pPr algn="just" rtl="0"/>
          <a:r>
            <a:rPr lang="nl-NL" dirty="0" smtClean="0">
              <a:solidFill>
                <a:srgbClr val="FFCC00"/>
              </a:solidFill>
            </a:rPr>
            <a:t>      Công tác nắm bắt thông tin, tư tưởng, ý kiến, kiến nghị của nhân dân từng bước đi vào nề nếp, kịp thời phụ vụ nhiệm vụ giám sát, phản biện xã hội và phản ánh, kiến nghị với Đảng, Nhà nước những vấn đề mà nhân dân quan tâm.</a:t>
          </a:r>
          <a:endParaRPr lang="en-US" dirty="0">
            <a:solidFill>
              <a:srgbClr val="FFCC00"/>
            </a:solidFill>
          </a:endParaRPr>
        </a:p>
      </dgm:t>
    </dgm:pt>
    <dgm:pt modelId="{AD20A70F-5E33-4886-87A3-72EFCF3A4E94}" type="parTrans" cxnId="{1207C609-AD9B-4238-93FB-172C42C82C2F}">
      <dgm:prSet/>
      <dgm:spPr/>
      <dgm:t>
        <a:bodyPr/>
        <a:lstStyle/>
        <a:p>
          <a:endParaRPr lang="en-US"/>
        </a:p>
      </dgm:t>
    </dgm:pt>
    <dgm:pt modelId="{27B983B6-551F-499B-8D86-A97D044CC3D8}" type="sibTrans" cxnId="{1207C609-AD9B-4238-93FB-172C42C82C2F}">
      <dgm:prSet/>
      <dgm:spPr/>
      <dgm:t>
        <a:bodyPr/>
        <a:lstStyle/>
        <a:p>
          <a:endParaRPr lang="en-US"/>
        </a:p>
      </dgm:t>
    </dgm:pt>
    <dgm:pt modelId="{E2997698-922B-429B-A3B5-09124D6BD111}" type="pres">
      <dgm:prSet presAssocID="{8D5BC741-4950-4DE7-808D-8B1BE4C2B962}" presName="linear" presStyleCnt="0">
        <dgm:presLayoutVars>
          <dgm:animLvl val="lvl"/>
          <dgm:resizeHandles val="exact"/>
        </dgm:presLayoutVars>
      </dgm:prSet>
      <dgm:spPr/>
      <dgm:t>
        <a:bodyPr/>
        <a:lstStyle/>
        <a:p>
          <a:endParaRPr lang="en-US"/>
        </a:p>
      </dgm:t>
    </dgm:pt>
    <dgm:pt modelId="{F6C266D3-C586-4CC3-83FD-503BD0278A34}" type="pres">
      <dgm:prSet presAssocID="{42F087E6-EB0B-4A33-B7F2-CEBA176DB6A2}" presName="parentText" presStyleLbl="node1" presStyleIdx="0" presStyleCnt="1">
        <dgm:presLayoutVars>
          <dgm:chMax val="0"/>
          <dgm:bulletEnabled val="1"/>
        </dgm:presLayoutVars>
      </dgm:prSet>
      <dgm:spPr/>
      <dgm:t>
        <a:bodyPr/>
        <a:lstStyle/>
        <a:p>
          <a:endParaRPr lang="en-US"/>
        </a:p>
      </dgm:t>
    </dgm:pt>
  </dgm:ptLst>
  <dgm:cxnLst>
    <dgm:cxn modelId="{1207C609-AD9B-4238-93FB-172C42C82C2F}" srcId="{8D5BC741-4950-4DE7-808D-8B1BE4C2B962}" destId="{42F087E6-EB0B-4A33-B7F2-CEBA176DB6A2}" srcOrd="0" destOrd="0" parTransId="{AD20A70F-5E33-4886-87A3-72EFCF3A4E94}" sibTransId="{27B983B6-551F-499B-8D86-A97D044CC3D8}"/>
    <dgm:cxn modelId="{2A65E375-A072-48DD-9769-AE10FF8E43F0}" type="presOf" srcId="{8D5BC741-4950-4DE7-808D-8B1BE4C2B962}" destId="{E2997698-922B-429B-A3B5-09124D6BD111}" srcOrd="0" destOrd="0" presId="urn:microsoft.com/office/officeart/2005/8/layout/vList2"/>
    <dgm:cxn modelId="{40B1AA8A-3F62-4476-8485-BDF89459C45F}" type="presOf" srcId="{42F087E6-EB0B-4A33-B7F2-CEBA176DB6A2}" destId="{F6C266D3-C586-4CC3-83FD-503BD0278A34}" srcOrd="0" destOrd="0" presId="urn:microsoft.com/office/officeart/2005/8/layout/vList2"/>
    <dgm:cxn modelId="{CE7CED49-6D32-4B0D-A6B2-BAF1E2FCDC0D}" type="presParOf" srcId="{E2997698-922B-429B-A3B5-09124D6BD111}" destId="{F6C266D3-C586-4CC3-83FD-503BD0278A3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265551F3-59FE-4DC7-B3E2-C8444214F1A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7F22C3D-756C-4401-A8AE-1914FAFCD603}">
      <dgm:prSet custT="1"/>
      <dgm:spPr>
        <a:solidFill>
          <a:srgbClr val="002060"/>
        </a:solidFill>
      </dgm:spPr>
      <dgm:t>
        <a:bodyPr/>
        <a:lstStyle/>
        <a:p>
          <a:pPr algn="ctr" rtl="0"/>
          <a:r>
            <a:rPr lang="nl-NL" sz="4700" b="1" dirty="0" smtClean="0"/>
            <a:t> </a:t>
          </a:r>
          <a:r>
            <a:rPr lang="nl-NL" sz="3200" b="1" dirty="0" smtClean="0"/>
            <a:t>Những khó khăn, hạn chế</a:t>
          </a:r>
          <a:endParaRPr lang="en-US" sz="3200" dirty="0"/>
        </a:p>
      </dgm:t>
    </dgm:pt>
    <dgm:pt modelId="{7C8B17B0-2673-4F8F-98EA-EE8C00DF03CC}" type="parTrans" cxnId="{92AB3FB7-BB26-4420-82FB-51C9D2FBC7FF}">
      <dgm:prSet/>
      <dgm:spPr/>
      <dgm:t>
        <a:bodyPr/>
        <a:lstStyle/>
        <a:p>
          <a:endParaRPr lang="en-US"/>
        </a:p>
      </dgm:t>
    </dgm:pt>
    <dgm:pt modelId="{09741FD1-9B70-48A0-A618-7A1365E5FA58}" type="sibTrans" cxnId="{92AB3FB7-BB26-4420-82FB-51C9D2FBC7FF}">
      <dgm:prSet/>
      <dgm:spPr/>
      <dgm:t>
        <a:bodyPr/>
        <a:lstStyle/>
        <a:p>
          <a:endParaRPr lang="en-US"/>
        </a:p>
      </dgm:t>
    </dgm:pt>
    <dgm:pt modelId="{D7CF2206-65DC-45B7-9A57-2426886D2D10}" type="pres">
      <dgm:prSet presAssocID="{265551F3-59FE-4DC7-B3E2-C8444214F1A2}" presName="linear" presStyleCnt="0">
        <dgm:presLayoutVars>
          <dgm:animLvl val="lvl"/>
          <dgm:resizeHandles val="exact"/>
        </dgm:presLayoutVars>
      </dgm:prSet>
      <dgm:spPr/>
      <dgm:t>
        <a:bodyPr/>
        <a:lstStyle/>
        <a:p>
          <a:endParaRPr lang="en-US"/>
        </a:p>
      </dgm:t>
    </dgm:pt>
    <dgm:pt modelId="{D707129C-3059-4182-B4AF-68B11C372346}" type="pres">
      <dgm:prSet presAssocID="{97F22C3D-756C-4401-A8AE-1914FAFCD603}" presName="parentText" presStyleLbl="node1" presStyleIdx="0" presStyleCnt="1">
        <dgm:presLayoutVars>
          <dgm:chMax val="0"/>
          <dgm:bulletEnabled val="1"/>
        </dgm:presLayoutVars>
      </dgm:prSet>
      <dgm:spPr/>
      <dgm:t>
        <a:bodyPr/>
        <a:lstStyle/>
        <a:p>
          <a:endParaRPr lang="en-US"/>
        </a:p>
      </dgm:t>
    </dgm:pt>
  </dgm:ptLst>
  <dgm:cxnLst>
    <dgm:cxn modelId="{CDAC7634-1702-400A-B33E-0AD481B6C048}" type="presOf" srcId="{97F22C3D-756C-4401-A8AE-1914FAFCD603}" destId="{D707129C-3059-4182-B4AF-68B11C372346}" srcOrd="0" destOrd="0" presId="urn:microsoft.com/office/officeart/2005/8/layout/vList2"/>
    <dgm:cxn modelId="{281FF530-22C5-465B-A48B-741A33AE7F09}" type="presOf" srcId="{265551F3-59FE-4DC7-B3E2-C8444214F1A2}" destId="{D7CF2206-65DC-45B7-9A57-2426886D2D10}" srcOrd="0" destOrd="0" presId="urn:microsoft.com/office/officeart/2005/8/layout/vList2"/>
    <dgm:cxn modelId="{92AB3FB7-BB26-4420-82FB-51C9D2FBC7FF}" srcId="{265551F3-59FE-4DC7-B3E2-C8444214F1A2}" destId="{97F22C3D-756C-4401-A8AE-1914FAFCD603}" srcOrd="0" destOrd="0" parTransId="{7C8B17B0-2673-4F8F-98EA-EE8C00DF03CC}" sibTransId="{09741FD1-9B70-48A0-A618-7A1365E5FA58}"/>
    <dgm:cxn modelId="{152DE7B6-C53D-4FA8-BFF8-1615DC3BE291}" type="presParOf" srcId="{D7CF2206-65DC-45B7-9A57-2426886D2D10}" destId="{D707129C-3059-4182-B4AF-68B11C37234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B82AF196-5FEB-468A-9740-8D62ACF518B0}"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FC123A4-2455-4E23-9D34-6B45C6249882}">
      <dgm:prSet/>
      <dgm:spPr>
        <a:solidFill>
          <a:srgbClr val="002060"/>
        </a:solidFill>
      </dgm:spPr>
      <dgm:t>
        <a:bodyPr/>
        <a:lstStyle/>
        <a:p>
          <a:pPr algn="just" rtl="0"/>
          <a:r>
            <a:rPr lang="nl-NL" dirty="0" smtClean="0">
              <a:solidFill>
                <a:srgbClr val="FFCC00"/>
              </a:solidFill>
            </a:rPr>
            <a:t>       - Việc triển khai, thực hiện Đề án của Ủy ban MTTQVN một số tỉnh, thành phố và tổ chức thành viên còn chậm so với yêu cầu.</a:t>
          </a:r>
        </a:p>
        <a:p>
          <a:pPr algn="just" rtl="0"/>
          <a:r>
            <a:rPr lang="nl-NL" dirty="0" smtClean="0">
              <a:solidFill>
                <a:srgbClr val="FFCC00"/>
              </a:solidFill>
            </a:rPr>
            <a:t>        Bộ phận chủ trì tham mưu việc tổ chức thu thập, tập hợp ý kiến, nguyện vọng nhân dân và dư luận xã hội theo Kết luận 100-KL/TW của Ban Bí thư ở nhiều địa phương còn khó khăn về mặt tổ chức, năng lực chuyên môn và kinh phí hoạt động</a:t>
          </a:r>
          <a:endParaRPr lang="en-US" dirty="0">
            <a:solidFill>
              <a:srgbClr val="FFCC00"/>
            </a:solidFill>
          </a:endParaRPr>
        </a:p>
      </dgm:t>
    </dgm:pt>
    <dgm:pt modelId="{7106035C-9271-42BF-B09A-4A6A984D43E2}" type="parTrans" cxnId="{90F13FE4-FC23-47AE-B293-7E164AD80234}">
      <dgm:prSet/>
      <dgm:spPr/>
      <dgm:t>
        <a:bodyPr/>
        <a:lstStyle/>
        <a:p>
          <a:endParaRPr lang="en-US"/>
        </a:p>
      </dgm:t>
    </dgm:pt>
    <dgm:pt modelId="{570AD1B1-CB82-4A0C-98B5-0E82FACCAC7A}" type="sibTrans" cxnId="{90F13FE4-FC23-47AE-B293-7E164AD80234}">
      <dgm:prSet/>
      <dgm:spPr/>
      <dgm:t>
        <a:bodyPr/>
        <a:lstStyle/>
        <a:p>
          <a:endParaRPr lang="en-US"/>
        </a:p>
      </dgm:t>
    </dgm:pt>
    <dgm:pt modelId="{1484654D-3101-4368-B95A-095213230332}" type="pres">
      <dgm:prSet presAssocID="{B82AF196-5FEB-468A-9740-8D62ACF518B0}" presName="linear" presStyleCnt="0">
        <dgm:presLayoutVars>
          <dgm:animLvl val="lvl"/>
          <dgm:resizeHandles val="exact"/>
        </dgm:presLayoutVars>
      </dgm:prSet>
      <dgm:spPr/>
      <dgm:t>
        <a:bodyPr/>
        <a:lstStyle/>
        <a:p>
          <a:endParaRPr lang="en-US"/>
        </a:p>
      </dgm:t>
    </dgm:pt>
    <dgm:pt modelId="{902CCC85-07F6-426A-8B26-7F0D304929EC}" type="pres">
      <dgm:prSet presAssocID="{5FC123A4-2455-4E23-9D34-6B45C6249882}" presName="parentText" presStyleLbl="node1" presStyleIdx="0" presStyleCnt="1">
        <dgm:presLayoutVars>
          <dgm:chMax val="0"/>
          <dgm:bulletEnabled val="1"/>
        </dgm:presLayoutVars>
      </dgm:prSet>
      <dgm:spPr/>
      <dgm:t>
        <a:bodyPr/>
        <a:lstStyle/>
        <a:p>
          <a:endParaRPr lang="en-US"/>
        </a:p>
      </dgm:t>
    </dgm:pt>
  </dgm:ptLst>
  <dgm:cxnLst>
    <dgm:cxn modelId="{90F13FE4-FC23-47AE-B293-7E164AD80234}" srcId="{B82AF196-5FEB-468A-9740-8D62ACF518B0}" destId="{5FC123A4-2455-4E23-9D34-6B45C6249882}" srcOrd="0" destOrd="0" parTransId="{7106035C-9271-42BF-B09A-4A6A984D43E2}" sibTransId="{570AD1B1-CB82-4A0C-98B5-0E82FACCAC7A}"/>
    <dgm:cxn modelId="{B6856E83-A8EB-4634-9EA3-376FF4918D69}" type="presOf" srcId="{B82AF196-5FEB-468A-9740-8D62ACF518B0}" destId="{1484654D-3101-4368-B95A-095213230332}" srcOrd="0" destOrd="0" presId="urn:microsoft.com/office/officeart/2005/8/layout/vList2"/>
    <dgm:cxn modelId="{D1CF1E12-00A4-4836-AF34-1C9764615411}" type="presOf" srcId="{5FC123A4-2455-4E23-9D34-6B45C6249882}" destId="{902CCC85-07F6-426A-8B26-7F0D304929EC}" srcOrd="0" destOrd="0" presId="urn:microsoft.com/office/officeart/2005/8/layout/vList2"/>
    <dgm:cxn modelId="{6F62119C-67DD-418F-B70D-E6A61B6EE266}" type="presParOf" srcId="{1484654D-3101-4368-B95A-095213230332}" destId="{902CCC85-07F6-426A-8B26-7F0D304929EC}"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57D47A2D-65ED-415B-BCD4-CFFB47AC4A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6960A5F-107E-41BB-A202-F451EB79437A}">
      <dgm:prSet/>
      <dgm:spPr>
        <a:solidFill>
          <a:srgbClr val="002060"/>
        </a:solidFill>
      </dgm:spPr>
      <dgm:t>
        <a:bodyPr/>
        <a:lstStyle/>
        <a:p>
          <a:pPr rtl="0"/>
          <a:r>
            <a:rPr lang="nl-NL" dirty="0" smtClean="0"/>
            <a:t>    </a:t>
          </a:r>
          <a:r>
            <a:rPr lang="nl-NL" dirty="0" smtClean="0">
              <a:solidFill>
                <a:srgbClr val="FFCC00"/>
              </a:solidFill>
            </a:rPr>
            <a:t>Việc báo cáo phản ánh tình hình Nhân dân còn chậm; các chuyên trang, chuyên mục, xây dựng phóng sự tuyên truyền gương điển hình nhiều nơi chất lượng chưa cao.</a:t>
          </a:r>
          <a:endParaRPr lang="en-US" dirty="0">
            <a:solidFill>
              <a:srgbClr val="FFCC00"/>
            </a:solidFill>
          </a:endParaRPr>
        </a:p>
      </dgm:t>
    </dgm:pt>
    <dgm:pt modelId="{995180E4-EF8D-4E91-886C-6F20CE031213}" type="parTrans" cxnId="{84CCE308-DD51-4C20-95C3-49895C2AECD9}">
      <dgm:prSet/>
      <dgm:spPr/>
      <dgm:t>
        <a:bodyPr/>
        <a:lstStyle/>
        <a:p>
          <a:endParaRPr lang="en-US"/>
        </a:p>
      </dgm:t>
    </dgm:pt>
    <dgm:pt modelId="{5E193B71-FE5E-4CEC-BA31-62869CE12CC0}" type="sibTrans" cxnId="{84CCE308-DD51-4C20-95C3-49895C2AECD9}">
      <dgm:prSet/>
      <dgm:spPr/>
      <dgm:t>
        <a:bodyPr/>
        <a:lstStyle/>
        <a:p>
          <a:endParaRPr lang="en-US"/>
        </a:p>
      </dgm:t>
    </dgm:pt>
    <dgm:pt modelId="{8FA9A5C0-94E4-4072-8941-909D274517B2}">
      <dgm:prSet/>
      <dgm:spPr>
        <a:solidFill>
          <a:srgbClr val="002060"/>
        </a:solidFill>
      </dgm:spPr>
      <dgm:t>
        <a:bodyPr/>
        <a:lstStyle/>
        <a:p>
          <a:pPr rtl="0"/>
          <a:r>
            <a:rPr lang="nl-NL" dirty="0" smtClean="0">
              <a:solidFill>
                <a:srgbClr val="FFCC00"/>
              </a:solidFill>
            </a:rPr>
            <a:t>   Hiện nay vẫn còn 27/63 tỉnh, thành phố chưa có trang Thông tin điện tử Mặt trận; </a:t>
          </a:r>
          <a:endParaRPr lang="en-US" dirty="0">
            <a:solidFill>
              <a:srgbClr val="FFCC00"/>
            </a:solidFill>
          </a:endParaRPr>
        </a:p>
      </dgm:t>
    </dgm:pt>
    <dgm:pt modelId="{5C8D3E37-9CC5-4EDD-B40A-2C9034DF31F4}" type="parTrans" cxnId="{4EA931D5-017A-4E64-8BDE-DD87915AEBE0}">
      <dgm:prSet/>
      <dgm:spPr/>
      <dgm:t>
        <a:bodyPr/>
        <a:lstStyle/>
        <a:p>
          <a:endParaRPr lang="en-US"/>
        </a:p>
      </dgm:t>
    </dgm:pt>
    <dgm:pt modelId="{BCE0E2D6-47A1-455A-B257-7597DA79B7DA}" type="sibTrans" cxnId="{4EA931D5-017A-4E64-8BDE-DD87915AEBE0}">
      <dgm:prSet/>
      <dgm:spPr/>
      <dgm:t>
        <a:bodyPr/>
        <a:lstStyle/>
        <a:p>
          <a:endParaRPr lang="en-US"/>
        </a:p>
      </dgm:t>
    </dgm:pt>
    <dgm:pt modelId="{80186EBC-B19A-44EB-AC9F-E3810436A8AC}">
      <dgm:prSet/>
      <dgm:spPr>
        <a:solidFill>
          <a:srgbClr val="002060"/>
        </a:solidFill>
      </dgm:spPr>
      <dgm:t>
        <a:bodyPr/>
        <a:lstStyle/>
        <a:p>
          <a:pPr rtl="0"/>
          <a:r>
            <a:rPr lang="nl-NL" dirty="0" smtClean="0"/>
            <a:t>    </a:t>
          </a:r>
          <a:r>
            <a:rPr lang="nl-NL" dirty="0" smtClean="0">
              <a:solidFill>
                <a:srgbClr val="FFCC00"/>
              </a:solidFill>
            </a:rPr>
            <a:t>26/63 tỉnh, thành phố chưa phát hành Thông tin công tác Mặt trận… ảnh hưởng đến hiệu quả công tác thông tin, tuyên truyền</a:t>
          </a:r>
          <a:endParaRPr lang="en-US" dirty="0">
            <a:solidFill>
              <a:srgbClr val="FFCC00"/>
            </a:solidFill>
          </a:endParaRPr>
        </a:p>
      </dgm:t>
    </dgm:pt>
    <dgm:pt modelId="{75A5577F-5524-4689-8CE4-EA7024F241BE}" type="parTrans" cxnId="{3E4BE442-A2D7-4B67-8B9C-155293601B67}">
      <dgm:prSet/>
      <dgm:spPr/>
      <dgm:t>
        <a:bodyPr/>
        <a:lstStyle/>
        <a:p>
          <a:endParaRPr lang="en-US"/>
        </a:p>
      </dgm:t>
    </dgm:pt>
    <dgm:pt modelId="{A29DC826-439A-4671-89FB-9EAE2D73B7E6}" type="sibTrans" cxnId="{3E4BE442-A2D7-4B67-8B9C-155293601B67}">
      <dgm:prSet/>
      <dgm:spPr/>
      <dgm:t>
        <a:bodyPr/>
        <a:lstStyle/>
        <a:p>
          <a:endParaRPr lang="en-US"/>
        </a:p>
      </dgm:t>
    </dgm:pt>
    <dgm:pt modelId="{00DED6A9-0A29-45C1-93B9-57102A614F98}" type="pres">
      <dgm:prSet presAssocID="{57D47A2D-65ED-415B-BCD4-CFFB47AC4AB0}" presName="linear" presStyleCnt="0">
        <dgm:presLayoutVars>
          <dgm:animLvl val="lvl"/>
          <dgm:resizeHandles val="exact"/>
        </dgm:presLayoutVars>
      </dgm:prSet>
      <dgm:spPr/>
      <dgm:t>
        <a:bodyPr/>
        <a:lstStyle/>
        <a:p>
          <a:endParaRPr lang="en-US"/>
        </a:p>
      </dgm:t>
    </dgm:pt>
    <dgm:pt modelId="{7752356C-3C56-4175-AB63-BE2D5D04A854}" type="pres">
      <dgm:prSet presAssocID="{66960A5F-107E-41BB-A202-F451EB79437A}" presName="parentText" presStyleLbl="node1" presStyleIdx="0" presStyleCnt="3">
        <dgm:presLayoutVars>
          <dgm:chMax val="0"/>
          <dgm:bulletEnabled val="1"/>
        </dgm:presLayoutVars>
      </dgm:prSet>
      <dgm:spPr/>
      <dgm:t>
        <a:bodyPr/>
        <a:lstStyle/>
        <a:p>
          <a:endParaRPr lang="en-US"/>
        </a:p>
      </dgm:t>
    </dgm:pt>
    <dgm:pt modelId="{F078CC0A-0202-40CE-97D8-88A3C6B5AF12}" type="pres">
      <dgm:prSet presAssocID="{5E193B71-FE5E-4CEC-BA31-62869CE12CC0}" presName="spacer" presStyleCnt="0"/>
      <dgm:spPr/>
    </dgm:pt>
    <dgm:pt modelId="{4A4548F3-40F2-4D00-B846-C920CD84CFAA}" type="pres">
      <dgm:prSet presAssocID="{8FA9A5C0-94E4-4072-8941-909D274517B2}" presName="parentText" presStyleLbl="node1" presStyleIdx="1" presStyleCnt="3">
        <dgm:presLayoutVars>
          <dgm:chMax val="0"/>
          <dgm:bulletEnabled val="1"/>
        </dgm:presLayoutVars>
      </dgm:prSet>
      <dgm:spPr/>
      <dgm:t>
        <a:bodyPr/>
        <a:lstStyle/>
        <a:p>
          <a:endParaRPr lang="en-US"/>
        </a:p>
      </dgm:t>
    </dgm:pt>
    <dgm:pt modelId="{1FB3FF8A-A4C6-46E4-A2E8-DB7D6602D200}" type="pres">
      <dgm:prSet presAssocID="{BCE0E2D6-47A1-455A-B257-7597DA79B7DA}" presName="spacer" presStyleCnt="0"/>
      <dgm:spPr/>
    </dgm:pt>
    <dgm:pt modelId="{4CB05E8E-937C-4F33-AA30-B2D9BE70EDC4}" type="pres">
      <dgm:prSet presAssocID="{80186EBC-B19A-44EB-AC9F-E3810436A8AC}" presName="parentText" presStyleLbl="node1" presStyleIdx="2" presStyleCnt="3">
        <dgm:presLayoutVars>
          <dgm:chMax val="0"/>
          <dgm:bulletEnabled val="1"/>
        </dgm:presLayoutVars>
      </dgm:prSet>
      <dgm:spPr/>
      <dgm:t>
        <a:bodyPr/>
        <a:lstStyle/>
        <a:p>
          <a:endParaRPr lang="en-US"/>
        </a:p>
      </dgm:t>
    </dgm:pt>
  </dgm:ptLst>
  <dgm:cxnLst>
    <dgm:cxn modelId="{4FD0447A-5C44-4E39-93ED-17D40CA50580}" type="presOf" srcId="{8FA9A5C0-94E4-4072-8941-909D274517B2}" destId="{4A4548F3-40F2-4D00-B846-C920CD84CFAA}" srcOrd="0" destOrd="0" presId="urn:microsoft.com/office/officeart/2005/8/layout/vList2"/>
    <dgm:cxn modelId="{4EA931D5-017A-4E64-8BDE-DD87915AEBE0}" srcId="{57D47A2D-65ED-415B-BCD4-CFFB47AC4AB0}" destId="{8FA9A5C0-94E4-4072-8941-909D274517B2}" srcOrd="1" destOrd="0" parTransId="{5C8D3E37-9CC5-4EDD-B40A-2C9034DF31F4}" sibTransId="{BCE0E2D6-47A1-455A-B257-7597DA79B7DA}"/>
    <dgm:cxn modelId="{002235D9-19E3-4C11-91DA-21DD09DACEE2}" type="presOf" srcId="{66960A5F-107E-41BB-A202-F451EB79437A}" destId="{7752356C-3C56-4175-AB63-BE2D5D04A854}" srcOrd="0" destOrd="0" presId="urn:microsoft.com/office/officeart/2005/8/layout/vList2"/>
    <dgm:cxn modelId="{84CCE308-DD51-4C20-95C3-49895C2AECD9}" srcId="{57D47A2D-65ED-415B-BCD4-CFFB47AC4AB0}" destId="{66960A5F-107E-41BB-A202-F451EB79437A}" srcOrd="0" destOrd="0" parTransId="{995180E4-EF8D-4E91-886C-6F20CE031213}" sibTransId="{5E193B71-FE5E-4CEC-BA31-62869CE12CC0}"/>
    <dgm:cxn modelId="{A4383C22-2790-4DB4-BD95-5B8527ADD629}" type="presOf" srcId="{80186EBC-B19A-44EB-AC9F-E3810436A8AC}" destId="{4CB05E8E-937C-4F33-AA30-B2D9BE70EDC4}" srcOrd="0" destOrd="0" presId="urn:microsoft.com/office/officeart/2005/8/layout/vList2"/>
    <dgm:cxn modelId="{3E4BE442-A2D7-4B67-8B9C-155293601B67}" srcId="{57D47A2D-65ED-415B-BCD4-CFFB47AC4AB0}" destId="{80186EBC-B19A-44EB-AC9F-E3810436A8AC}" srcOrd="2" destOrd="0" parTransId="{75A5577F-5524-4689-8CE4-EA7024F241BE}" sibTransId="{A29DC826-439A-4671-89FB-9EAE2D73B7E6}"/>
    <dgm:cxn modelId="{972EB449-7DE7-4388-AFAA-A1266A949BC1}" type="presOf" srcId="{57D47A2D-65ED-415B-BCD4-CFFB47AC4AB0}" destId="{00DED6A9-0A29-45C1-93B9-57102A614F98}" srcOrd="0" destOrd="0" presId="urn:microsoft.com/office/officeart/2005/8/layout/vList2"/>
    <dgm:cxn modelId="{5342706F-6D99-4F41-81D3-18C2DE3F7C07}" type="presParOf" srcId="{00DED6A9-0A29-45C1-93B9-57102A614F98}" destId="{7752356C-3C56-4175-AB63-BE2D5D04A854}" srcOrd="0" destOrd="0" presId="urn:microsoft.com/office/officeart/2005/8/layout/vList2"/>
    <dgm:cxn modelId="{E238C642-7ECA-4901-A728-913235CB53C2}" type="presParOf" srcId="{00DED6A9-0A29-45C1-93B9-57102A614F98}" destId="{F078CC0A-0202-40CE-97D8-88A3C6B5AF12}" srcOrd="1" destOrd="0" presId="urn:microsoft.com/office/officeart/2005/8/layout/vList2"/>
    <dgm:cxn modelId="{A192A290-D30C-4330-A57B-103B5B7DE928}" type="presParOf" srcId="{00DED6A9-0A29-45C1-93B9-57102A614F98}" destId="{4A4548F3-40F2-4D00-B846-C920CD84CFAA}" srcOrd="2" destOrd="0" presId="urn:microsoft.com/office/officeart/2005/8/layout/vList2"/>
    <dgm:cxn modelId="{D4E79865-2B61-48D6-92D2-220454103781}" type="presParOf" srcId="{00DED6A9-0A29-45C1-93B9-57102A614F98}" destId="{1FB3FF8A-A4C6-46E4-A2E8-DB7D6602D200}" srcOrd="3" destOrd="0" presId="urn:microsoft.com/office/officeart/2005/8/layout/vList2"/>
    <dgm:cxn modelId="{1A3EBDC9-4DD0-4611-AE1D-D67FAE8F1556}" type="presParOf" srcId="{00DED6A9-0A29-45C1-93B9-57102A614F98}" destId="{4CB05E8E-937C-4F33-AA30-B2D9BE70EDC4}"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47A99AA3-CB66-42C2-BC83-9B37952A0477}"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835AD1D5-A304-4C4B-A2BA-774A02B8A492}">
      <dgm:prSet custT="1"/>
      <dgm:spPr>
        <a:solidFill>
          <a:srgbClr val="002060"/>
        </a:solidFill>
      </dgm:spPr>
      <dgm:t>
        <a:bodyPr/>
        <a:lstStyle/>
        <a:p>
          <a:pPr algn="ctr" rtl="0"/>
          <a:r>
            <a:rPr lang="nl-NL" sz="3200" b="1" dirty="0" smtClean="0"/>
            <a:t>Nguyên nhân của những ưu điểm</a:t>
          </a:r>
          <a:endParaRPr lang="en-US" sz="3200" b="1" dirty="0"/>
        </a:p>
      </dgm:t>
    </dgm:pt>
    <dgm:pt modelId="{49D652F8-0247-46D3-9DF6-1A76D2C0028F}" type="parTrans" cxnId="{2CA9766E-F876-4002-B3FC-6E4D8B9517D0}">
      <dgm:prSet/>
      <dgm:spPr/>
      <dgm:t>
        <a:bodyPr/>
        <a:lstStyle/>
        <a:p>
          <a:endParaRPr lang="en-US"/>
        </a:p>
      </dgm:t>
    </dgm:pt>
    <dgm:pt modelId="{D95EBC9B-A322-40D3-8009-0B68D60A1E33}" type="sibTrans" cxnId="{2CA9766E-F876-4002-B3FC-6E4D8B9517D0}">
      <dgm:prSet/>
      <dgm:spPr/>
      <dgm:t>
        <a:bodyPr/>
        <a:lstStyle/>
        <a:p>
          <a:endParaRPr lang="en-US"/>
        </a:p>
      </dgm:t>
    </dgm:pt>
    <dgm:pt modelId="{311A7743-11E7-4ACE-8339-10F33440086F}" type="pres">
      <dgm:prSet presAssocID="{47A99AA3-CB66-42C2-BC83-9B37952A0477}" presName="linear" presStyleCnt="0">
        <dgm:presLayoutVars>
          <dgm:animLvl val="lvl"/>
          <dgm:resizeHandles val="exact"/>
        </dgm:presLayoutVars>
      </dgm:prSet>
      <dgm:spPr/>
      <dgm:t>
        <a:bodyPr/>
        <a:lstStyle/>
        <a:p>
          <a:endParaRPr lang="en-US"/>
        </a:p>
      </dgm:t>
    </dgm:pt>
    <dgm:pt modelId="{1C5F994C-5F2B-4931-874D-1909502A3A98}" type="pres">
      <dgm:prSet presAssocID="{835AD1D5-A304-4C4B-A2BA-774A02B8A492}" presName="parentText" presStyleLbl="node1" presStyleIdx="0" presStyleCnt="1">
        <dgm:presLayoutVars>
          <dgm:chMax val="0"/>
          <dgm:bulletEnabled val="1"/>
        </dgm:presLayoutVars>
      </dgm:prSet>
      <dgm:spPr/>
      <dgm:t>
        <a:bodyPr/>
        <a:lstStyle/>
        <a:p>
          <a:endParaRPr lang="en-US"/>
        </a:p>
      </dgm:t>
    </dgm:pt>
  </dgm:ptLst>
  <dgm:cxnLst>
    <dgm:cxn modelId="{22E93EEB-4C26-433E-A6CB-C2B2AFE279C1}" type="presOf" srcId="{47A99AA3-CB66-42C2-BC83-9B37952A0477}" destId="{311A7743-11E7-4ACE-8339-10F33440086F}" srcOrd="0" destOrd="0" presId="urn:microsoft.com/office/officeart/2005/8/layout/vList2"/>
    <dgm:cxn modelId="{2CA9766E-F876-4002-B3FC-6E4D8B9517D0}" srcId="{47A99AA3-CB66-42C2-BC83-9B37952A0477}" destId="{835AD1D5-A304-4C4B-A2BA-774A02B8A492}" srcOrd="0" destOrd="0" parTransId="{49D652F8-0247-46D3-9DF6-1A76D2C0028F}" sibTransId="{D95EBC9B-A322-40D3-8009-0B68D60A1E33}"/>
    <dgm:cxn modelId="{3094158A-887F-4CC8-9FDF-22D5209A9A2F}" type="presOf" srcId="{835AD1D5-A304-4C4B-A2BA-774A02B8A492}" destId="{1C5F994C-5F2B-4931-874D-1909502A3A98}" srcOrd="0" destOrd="0" presId="urn:microsoft.com/office/officeart/2005/8/layout/vList2"/>
    <dgm:cxn modelId="{5AC270CA-3219-42F8-BCF1-1A34BD6A956D}" type="presParOf" srcId="{311A7743-11E7-4ACE-8339-10F33440086F}" destId="{1C5F994C-5F2B-4931-874D-1909502A3A9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8DFA7C1E-5CCD-4D8B-A3B3-4DDEA61D4EA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D2767D79-0941-45A8-8FD1-FC3F732F63C9}">
      <dgm:prSet/>
      <dgm:spPr>
        <a:solidFill>
          <a:srgbClr val="002060"/>
        </a:solidFill>
      </dgm:spPr>
      <dgm:t>
        <a:bodyPr/>
        <a:lstStyle/>
        <a:p>
          <a:pPr algn="just" rtl="0"/>
          <a:r>
            <a:rPr lang="nl-NL" dirty="0" smtClean="0"/>
            <a:t>      </a:t>
          </a:r>
          <a:r>
            <a:rPr lang="nl-NL" dirty="0" smtClean="0">
              <a:solidFill>
                <a:srgbClr val="FFCC00"/>
              </a:solidFill>
            </a:rPr>
            <a:t>- Ủy ban Mặt trận Tổ quốc Việt Nam các cấp xác định việc thực hiện Đề án là một trong những nhiệm vụ trọng tâm của quá trình đổi mới nội dung và phương thức hoạt động của Mặt trận Tổ quốc Việt Nam theo NQ Đại hội VIII, nên đã đã đầu tư công sức, quan tâm, chỉ đạo, hướng dẫn, kiểm tra, đôn đốc kịp thời việc thực hiện Đề án ở cấp mình.</a:t>
          </a:r>
          <a:endParaRPr lang="en-US" dirty="0">
            <a:solidFill>
              <a:srgbClr val="FFCC00"/>
            </a:solidFill>
          </a:endParaRPr>
        </a:p>
      </dgm:t>
    </dgm:pt>
    <dgm:pt modelId="{8F938C05-13E2-4AA2-9839-8B7F5C29185C}" type="parTrans" cxnId="{993440EE-5C0E-4AC1-80D9-9054036F473C}">
      <dgm:prSet/>
      <dgm:spPr/>
      <dgm:t>
        <a:bodyPr/>
        <a:lstStyle/>
        <a:p>
          <a:endParaRPr lang="en-US"/>
        </a:p>
      </dgm:t>
    </dgm:pt>
    <dgm:pt modelId="{5009F4A5-9427-4C1B-8F57-85B5C370BC0E}" type="sibTrans" cxnId="{993440EE-5C0E-4AC1-80D9-9054036F473C}">
      <dgm:prSet/>
      <dgm:spPr/>
      <dgm:t>
        <a:bodyPr/>
        <a:lstStyle/>
        <a:p>
          <a:endParaRPr lang="en-US"/>
        </a:p>
      </dgm:t>
    </dgm:pt>
    <dgm:pt modelId="{3A330E73-54CB-43C7-A121-A8E996F0876C}" type="pres">
      <dgm:prSet presAssocID="{8DFA7C1E-5CCD-4D8B-A3B3-4DDEA61D4EAD}" presName="linear" presStyleCnt="0">
        <dgm:presLayoutVars>
          <dgm:animLvl val="lvl"/>
          <dgm:resizeHandles val="exact"/>
        </dgm:presLayoutVars>
      </dgm:prSet>
      <dgm:spPr/>
      <dgm:t>
        <a:bodyPr/>
        <a:lstStyle/>
        <a:p>
          <a:endParaRPr lang="en-US"/>
        </a:p>
      </dgm:t>
    </dgm:pt>
    <dgm:pt modelId="{2729DF9F-C465-4A81-977B-790048DFA806}" type="pres">
      <dgm:prSet presAssocID="{D2767D79-0941-45A8-8FD1-FC3F732F63C9}" presName="parentText" presStyleLbl="node1" presStyleIdx="0" presStyleCnt="1">
        <dgm:presLayoutVars>
          <dgm:chMax val="0"/>
          <dgm:bulletEnabled val="1"/>
        </dgm:presLayoutVars>
      </dgm:prSet>
      <dgm:spPr/>
      <dgm:t>
        <a:bodyPr/>
        <a:lstStyle/>
        <a:p>
          <a:endParaRPr lang="en-US"/>
        </a:p>
      </dgm:t>
    </dgm:pt>
  </dgm:ptLst>
  <dgm:cxnLst>
    <dgm:cxn modelId="{993440EE-5C0E-4AC1-80D9-9054036F473C}" srcId="{8DFA7C1E-5CCD-4D8B-A3B3-4DDEA61D4EAD}" destId="{D2767D79-0941-45A8-8FD1-FC3F732F63C9}" srcOrd="0" destOrd="0" parTransId="{8F938C05-13E2-4AA2-9839-8B7F5C29185C}" sibTransId="{5009F4A5-9427-4C1B-8F57-85B5C370BC0E}"/>
    <dgm:cxn modelId="{C5CB1BC9-364E-45B0-AC73-B8425F6CB422}" type="presOf" srcId="{8DFA7C1E-5CCD-4D8B-A3B3-4DDEA61D4EAD}" destId="{3A330E73-54CB-43C7-A121-A8E996F0876C}" srcOrd="0" destOrd="0" presId="urn:microsoft.com/office/officeart/2005/8/layout/vList2"/>
    <dgm:cxn modelId="{25D926B2-8071-47B5-9536-361063BB2413}" type="presOf" srcId="{D2767D79-0941-45A8-8FD1-FC3F732F63C9}" destId="{2729DF9F-C465-4A81-977B-790048DFA806}" srcOrd="0" destOrd="0" presId="urn:microsoft.com/office/officeart/2005/8/layout/vList2"/>
    <dgm:cxn modelId="{C61226C1-9E43-4B63-9E04-53FE7FDDC66D}" type="presParOf" srcId="{3A330E73-54CB-43C7-A121-A8E996F0876C}" destId="{2729DF9F-C465-4A81-977B-790048DFA806}"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AA354D52-B371-4C4A-8F84-DD382A9BB41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B9726711-11DC-4E4A-AE88-DE4587EB964B}">
      <dgm:prSet custT="1"/>
      <dgm:spPr>
        <a:solidFill>
          <a:srgbClr val="002060"/>
        </a:solidFill>
      </dgm:spPr>
      <dgm:t>
        <a:bodyPr/>
        <a:lstStyle/>
        <a:p>
          <a:pPr algn="just" rtl="0"/>
          <a:r>
            <a:rPr lang="nl-NL" sz="2800" dirty="0" smtClean="0">
              <a:solidFill>
                <a:srgbClr val="FFCC00"/>
              </a:solidFill>
            </a:rPr>
            <a:t>    Nhận thức đúng đắn về vị trí, vai trò của Mặt trận và quan tâm chỉ đạo của cấp ủy, sự phối hợp kịp thời của chính quyền các cấp trong việc thực hiện Đề án đã tạo điều kiện thuận lợi cho UBMTTQ Việt Nam các cấp kiện toàn, thành lập Ban Tuyên giáo của Ủy ban Mặt trận Tổ quốc Việt Nam, công cụ quan trọng để triển khai thực hiện Đề án</a:t>
          </a:r>
          <a:endParaRPr lang="en-US" sz="2800" dirty="0">
            <a:solidFill>
              <a:srgbClr val="FFCC00"/>
            </a:solidFill>
          </a:endParaRPr>
        </a:p>
      </dgm:t>
    </dgm:pt>
    <dgm:pt modelId="{01AFFD29-C499-4AC3-ACA9-6549612046FD}" type="parTrans" cxnId="{2C9D5BFF-0990-41F3-91D7-BFABC3D609F5}">
      <dgm:prSet/>
      <dgm:spPr/>
      <dgm:t>
        <a:bodyPr/>
        <a:lstStyle/>
        <a:p>
          <a:endParaRPr lang="en-US"/>
        </a:p>
      </dgm:t>
    </dgm:pt>
    <dgm:pt modelId="{BF46E24C-7255-42B3-8139-6E5A7044ACA9}" type="sibTrans" cxnId="{2C9D5BFF-0990-41F3-91D7-BFABC3D609F5}">
      <dgm:prSet/>
      <dgm:spPr/>
      <dgm:t>
        <a:bodyPr/>
        <a:lstStyle/>
        <a:p>
          <a:endParaRPr lang="en-US"/>
        </a:p>
      </dgm:t>
    </dgm:pt>
    <dgm:pt modelId="{67EF5CE4-81C4-4A6B-BBC0-2B101B2FD60B}">
      <dgm:prSet custT="1"/>
      <dgm:spPr>
        <a:solidFill>
          <a:srgbClr val="002060"/>
        </a:solidFill>
      </dgm:spPr>
      <dgm:t>
        <a:bodyPr/>
        <a:lstStyle/>
        <a:p>
          <a:pPr algn="just" rtl="0"/>
          <a:r>
            <a:rPr lang="nl-NL" sz="2800" dirty="0" smtClean="0">
              <a:solidFill>
                <a:srgbClr val="FFCC00"/>
              </a:solidFill>
            </a:rPr>
            <a:t>     Uỷ ban Mặt trận Tổ quốc Việt Nam nhiều tỉnh, thành phố đã thực hiện tốt công tác phối hợp với các tổ chức thành viên, đặc biệt là các tổ chức chính trị - xã hội và các cơ quan, thông tin báo chí của cấp uỷ, chính quyền cùng cấp nên đã tạo nên tính đồng bộ, kịp thời trong quá trình thực hiện Đề án</a:t>
          </a:r>
          <a:r>
            <a:rPr lang="nl-NL" sz="500" dirty="0" smtClean="0"/>
            <a:t>.</a:t>
          </a:r>
          <a:endParaRPr lang="en-US" sz="500" dirty="0"/>
        </a:p>
      </dgm:t>
    </dgm:pt>
    <dgm:pt modelId="{78A041D0-936E-40A7-9E39-1D58DA1090E9}" type="parTrans" cxnId="{910FA0CC-F14C-4367-A387-02291D056CFD}">
      <dgm:prSet/>
      <dgm:spPr/>
      <dgm:t>
        <a:bodyPr/>
        <a:lstStyle/>
        <a:p>
          <a:endParaRPr lang="en-US"/>
        </a:p>
      </dgm:t>
    </dgm:pt>
    <dgm:pt modelId="{23177E47-C199-4D6B-BA8B-08DE1056548F}" type="sibTrans" cxnId="{910FA0CC-F14C-4367-A387-02291D056CFD}">
      <dgm:prSet/>
      <dgm:spPr/>
      <dgm:t>
        <a:bodyPr/>
        <a:lstStyle/>
        <a:p>
          <a:endParaRPr lang="en-US"/>
        </a:p>
      </dgm:t>
    </dgm:pt>
    <dgm:pt modelId="{1179B994-2DF0-4BF9-BDDF-17E15BFC1E63}" type="pres">
      <dgm:prSet presAssocID="{AA354D52-B371-4C4A-8F84-DD382A9BB412}" presName="linear" presStyleCnt="0">
        <dgm:presLayoutVars>
          <dgm:animLvl val="lvl"/>
          <dgm:resizeHandles val="exact"/>
        </dgm:presLayoutVars>
      </dgm:prSet>
      <dgm:spPr/>
      <dgm:t>
        <a:bodyPr/>
        <a:lstStyle/>
        <a:p>
          <a:endParaRPr lang="en-US"/>
        </a:p>
      </dgm:t>
    </dgm:pt>
    <dgm:pt modelId="{DEE4D3AB-122D-4368-9631-9E14CE54E405}" type="pres">
      <dgm:prSet presAssocID="{B9726711-11DC-4E4A-AE88-DE4587EB964B}" presName="parentText" presStyleLbl="node1" presStyleIdx="0" presStyleCnt="2" custScaleY="100047" custLinFactNeighborY="-42238">
        <dgm:presLayoutVars>
          <dgm:chMax val="0"/>
          <dgm:bulletEnabled val="1"/>
        </dgm:presLayoutVars>
      </dgm:prSet>
      <dgm:spPr/>
      <dgm:t>
        <a:bodyPr/>
        <a:lstStyle/>
        <a:p>
          <a:endParaRPr lang="en-US"/>
        </a:p>
      </dgm:t>
    </dgm:pt>
    <dgm:pt modelId="{7F8CF696-7BEC-416C-AE66-7FDD86126230}" type="pres">
      <dgm:prSet presAssocID="{BF46E24C-7255-42B3-8139-6E5A7044ACA9}" presName="spacer" presStyleCnt="0"/>
      <dgm:spPr/>
    </dgm:pt>
    <dgm:pt modelId="{8313C854-D069-4F06-82E9-E76066B60919}" type="pres">
      <dgm:prSet presAssocID="{67EF5CE4-81C4-4A6B-BBC0-2B101B2FD60B}" presName="parentText" presStyleLbl="node1" presStyleIdx="1" presStyleCnt="2">
        <dgm:presLayoutVars>
          <dgm:chMax val="0"/>
          <dgm:bulletEnabled val="1"/>
        </dgm:presLayoutVars>
      </dgm:prSet>
      <dgm:spPr/>
      <dgm:t>
        <a:bodyPr/>
        <a:lstStyle/>
        <a:p>
          <a:endParaRPr lang="en-US"/>
        </a:p>
      </dgm:t>
    </dgm:pt>
  </dgm:ptLst>
  <dgm:cxnLst>
    <dgm:cxn modelId="{1BAD1949-CD78-4FC0-8090-83B171917194}" type="presOf" srcId="{67EF5CE4-81C4-4A6B-BBC0-2B101B2FD60B}" destId="{8313C854-D069-4F06-82E9-E76066B60919}" srcOrd="0" destOrd="0" presId="urn:microsoft.com/office/officeart/2005/8/layout/vList2"/>
    <dgm:cxn modelId="{910FA0CC-F14C-4367-A387-02291D056CFD}" srcId="{AA354D52-B371-4C4A-8F84-DD382A9BB412}" destId="{67EF5CE4-81C4-4A6B-BBC0-2B101B2FD60B}" srcOrd="1" destOrd="0" parTransId="{78A041D0-936E-40A7-9E39-1D58DA1090E9}" sibTransId="{23177E47-C199-4D6B-BA8B-08DE1056548F}"/>
    <dgm:cxn modelId="{2C9D5BFF-0990-41F3-91D7-BFABC3D609F5}" srcId="{AA354D52-B371-4C4A-8F84-DD382A9BB412}" destId="{B9726711-11DC-4E4A-AE88-DE4587EB964B}" srcOrd="0" destOrd="0" parTransId="{01AFFD29-C499-4AC3-ACA9-6549612046FD}" sibTransId="{BF46E24C-7255-42B3-8139-6E5A7044ACA9}"/>
    <dgm:cxn modelId="{133C2EF1-D6F4-4CBE-8617-BABEAE8BEE54}" type="presOf" srcId="{AA354D52-B371-4C4A-8F84-DD382A9BB412}" destId="{1179B994-2DF0-4BF9-BDDF-17E15BFC1E63}" srcOrd="0" destOrd="0" presId="urn:microsoft.com/office/officeart/2005/8/layout/vList2"/>
    <dgm:cxn modelId="{1D1122C7-FCDD-454F-AE0B-8C1371FF26D7}" type="presOf" srcId="{B9726711-11DC-4E4A-AE88-DE4587EB964B}" destId="{DEE4D3AB-122D-4368-9631-9E14CE54E405}" srcOrd="0" destOrd="0" presId="urn:microsoft.com/office/officeart/2005/8/layout/vList2"/>
    <dgm:cxn modelId="{13AD756C-2390-4398-9F8E-B2C379109A24}" type="presParOf" srcId="{1179B994-2DF0-4BF9-BDDF-17E15BFC1E63}" destId="{DEE4D3AB-122D-4368-9631-9E14CE54E405}" srcOrd="0" destOrd="0" presId="urn:microsoft.com/office/officeart/2005/8/layout/vList2"/>
    <dgm:cxn modelId="{4B622426-DEB8-4C9E-9823-DED4BE9B7407}" type="presParOf" srcId="{1179B994-2DF0-4BF9-BDDF-17E15BFC1E63}" destId="{7F8CF696-7BEC-416C-AE66-7FDD86126230}" srcOrd="1" destOrd="0" presId="urn:microsoft.com/office/officeart/2005/8/layout/vList2"/>
    <dgm:cxn modelId="{E9DAFDEC-CCBC-4F71-8717-D10368F45985}" type="presParOf" srcId="{1179B994-2DF0-4BF9-BDDF-17E15BFC1E63}" destId="{8313C854-D069-4F06-82E9-E76066B60919}"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054757C8-F897-41ED-9081-E7DAA2914E8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DB7F055-3D11-40EE-B93C-A8A3DAF55202}">
      <dgm:prSet custT="1"/>
      <dgm:spPr>
        <a:solidFill>
          <a:srgbClr val="002060"/>
        </a:solidFill>
      </dgm:spPr>
      <dgm:t>
        <a:bodyPr/>
        <a:lstStyle/>
        <a:p>
          <a:pPr algn="ctr" rtl="0"/>
          <a:r>
            <a:rPr lang="nl-NL" sz="3200" b="1" dirty="0" smtClean="0"/>
            <a:t>Nguyên nhân của hạn chế</a:t>
          </a:r>
          <a:endParaRPr lang="en-US" sz="3200" dirty="0"/>
        </a:p>
      </dgm:t>
    </dgm:pt>
    <dgm:pt modelId="{37554AA4-A13C-4A3C-84A0-3E252F23AF4D}" type="parTrans" cxnId="{92CD949C-3542-41C6-8B8A-3619430E05B5}">
      <dgm:prSet/>
      <dgm:spPr/>
      <dgm:t>
        <a:bodyPr/>
        <a:lstStyle/>
        <a:p>
          <a:endParaRPr lang="en-US"/>
        </a:p>
      </dgm:t>
    </dgm:pt>
    <dgm:pt modelId="{B3968CB2-216F-4C2D-B700-EF6CB46C7E07}" type="sibTrans" cxnId="{92CD949C-3542-41C6-8B8A-3619430E05B5}">
      <dgm:prSet/>
      <dgm:spPr/>
      <dgm:t>
        <a:bodyPr/>
        <a:lstStyle/>
        <a:p>
          <a:endParaRPr lang="en-US"/>
        </a:p>
      </dgm:t>
    </dgm:pt>
    <dgm:pt modelId="{9E7F042A-9E13-4FA4-940A-30AD33D4A2C2}" type="pres">
      <dgm:prSet presAssocID="{054757C8-F897-41ED-9081-E7DAA2914E89}" presName="linear" presStyleCnt="0">
        <dgm:presLayoutVars>
          <dgm:animLvl val="lvl"/>
          <dgm:resizeHandles val="exact"/>
        </dgm:presLayoutVars>
      </dgm:prSet>
      <dgm:spPr/>
      <dgm:t>
        <a:bodyPr/>
        <a:lstStyle/>
        <a:p>
          <a:endParaRPr lang="en-US"/>
        </a:p>
      </dgm:t>
    </dgm:pt>
    <dgm:pt modelId="{2264F573-CE38-43E8-A0F5-0573F10225DD}" type="pres">
      <dgm:prSet presAssocID="{5DB7F055-3D11-40EE-B93C-A8A3DAF55202}" presName="parentText" presStyleLbl="node1" presStyleIdx="0" presStyleCnt="1">
        <dgm:presLayoutVars>
          <dgm:chMax val="0"/>
          <dgm:bulletEnabled val="1"/>
        </dgm:presLayoutVars>
      </dgm:prSet>
      <dgm:spPr/>
      <dgm:t>
        <a:bodyPr/>
        <a:lstStyle/>
        <a:p>
          <a:endParaRPr lang="en-US"/>
        </a:p>
      </dgm:t>
    </dgm:pt>
  </dgm:ptLst>
  <dgm:cxnLst>
    <dgm:cxn modelId="{92CD949C-3542-41C6-8B8A-3619430E05B5}" srcId="{054757C8-F897-41ED-9081-E7DAA2914E89}" destId="{5DB7F055-3D11-40EE-B93C-A8A3DAF55202}" srcOrd="0" destOrd="0" parTransId="{37554AA4-A13C-4A3C-84A0-3E252F23AF4D}" sibTransId="{B3968CB2-216F-4C2D-B700-EF6CB46C7E07}"/>
    <dgm:cxn modelId="{FBB7B2DF-9295-46A2-B680-4EF4B32E3052}" type="presOf" srcId="{054757C8-F897-41ED-9081-E7DAA2914E89}" destId="{9E7F042A-9E13-4FA4-940A-30AD33D4A2C2}" srcOrd="0" destOrd="0" presId="urn:microsoft.com/office/officeart/2005/8/layout/vList2"/>
    <dgm:cxn modelId="{76D5BC1A-EEE8-45C2-A113-BAB4ED6D2289}" type="presOf" srcId="{5DB7F055-3D11-40EE-B93C-A8A3DAF55202}" destId="{2264F573-CE38-43E8-A0F5-0573F10225DD}" srcOrd="0" destOrd="0" presId="urn:microsoft.com/office/officeart/2005/8/layout/vList2"/>
    <dgm:cxn modelId="{7229EA37-477D-48D6-83A1-E46B64DD708B}" type="presParOf" srcId="{9E7F042A-9E13-4FA4-940A-30AD33D4A2C2}" destId="{2264F573-CE38-43E8-A0F5-0573F10225D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150F83B5-26E0-43E3-8393-824EEF498C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9E3CC02-8C58-4C1F-ABE5-B33886936C25}">
      <dgm:prSet custT="1"/>
      <dgm:spPr>
        <a:solidFill>
          <a:srgbClr val="002060"/>
        </a:solidFill>
      </dgm:spPr>
      <dgm:t>
        <a:bodyPr/>
        <a:lstStyle/>
        <a:p>
          <a:pPr algn="just" rtl="0"/>
          <a:r>
            <a:rPr lang="nl-NL" sz="2800" dirty="0" smtClean="0">
              <a:solidFill>
                <a:srgbClr val="FFCC00"/>
              </a:solidFill>
            </a:rPr>
            <a:t>     Vẫn còn không ít cấp ủy, chính quyền nhận thức về  vị trí, vai trò, nhiệm vụ và phương thức hoạt động của công tác thông tin, tuyên truyền, nắm bắt dư luận xã hội của MTTQ Việt Nam chưa đầy đủ nên chưa quan tâm, tạo điều kiện thỏa đáng cho công tác này.</a:t>
          </a:r>
          <a:endParaRPr lang="en-US" sz="2800" dirty="0">
            <a:solidFill>
              <a:srgbClr val="FFCC00"/>
            </a:solidFill>
          </a:endParaRPr>
        </a:p>
      </dgm:t>
    </dgm:pt>
    <dgm:pt modelId="{B924912D-A1E0-40CC-8881-D6C8EB13A40E}" type="parTrans" cxnId="{0C437247-3B8B-4F91-A2C9-B36CA30B67B4}">
      <dgm:prSet/>
      <dgm:spPr/>
      <dgm:t>
        <a:bodyPr/>
        <a:lstStyle/>
        <a:p>
          <a:endParaRPr lang="en-US"/>
        </a:p>
      </dgm:t>
    </dgm:pt>
    <dgm:pt modelId="{BEFFFB92-2065-4C3C-9949-21A99F123285}" type="sibTrans" cxnId="{0C437247-3B8B-4F91-A2C9-B36CA30B67B4}">
      <dgm:prSet/>
      <dgm:spPr/>
      <dgm:t>
        <a:bodyPr/>
        <a:lstStyle/>
        <a:p>
          <a:endParaRPr lang="en-US"/>
        </a:p>
      </dgm:t>
    </dgm:pt>
    <dgm:pt modelId="{FD058EC5-792A-4A51-AFF8-C12E35764E58}">
      <dgm:prSet custT="1"/>
      <dgm:spPr>
        <a:solidFill>
          <a:srgbClr val="002060"/>
        </a:solidFill>
      </dgm:spPr>
      <dgm:t>
        <a:bodyPr/>
        <a:lstStyle/>
        <a:p>
          <a:pPr algn="just" rtl="0"/>
          <a:r>
            <a:rPr lang="nl-NL" sz="2800" dirty="0" smtClean="0">
              <a:solidFill>
                <a:srgbClr val="FFCC00"/>
              </a:solidFill>
            </a:rPr>
            <a:t>     Hầu hết các tỉnh, thành phố thực hiện Quy định 282-QĐ/TW ngày 1/4/2015 của Ban Bí thư về chức năng, nhiệm vụ, tổ chức bộ máy, biên chế cơ quan chuyên trách tham mưu, giúp việc Ủy ban MTTQ Việt Nam và các đoàn thể chính trị - xã hội cấp tỉnh, cấp huyện chưa đúng với với yêu cầu của Quy định</a:t>
          </a:r>
          <a:endParaRPr lang="en-US" sz="2800" dirty="0">
            <a:solidFill>
              <a:srgbClr val="FFCC00"/>
            </a:solidFill>
          </a:endParaRPr>
        </a:p>
      </dgm:t>
    </dgm:pt>
    <dgm:pt modelId="{AF11EB9C-2812-4BFB-9A52-024364175E12}" type="parTrans" cxnId="{C3D97498-5F9C-4A11-BB8C-C363C7FAC8A5}">
      <dgm:prSet/>
      <dgm:spPr/>
      <dgm:t>
        <a:bodyPr/>
        <a:lstStyle/>
        <a:p>
          <a:endParaRPr lang="en-US"/>
        </a:p>
      </dgm:t>
    </dgm:pt>
    <dgm:pt modelId="{9B0A3324-51C4-490E-AC85-7104238E00C9}" type="sibTrans" cxnId="{C3D97498-5F9C-4A11-BB8C-C363C7FAC8A5}">
      <dgm:prSet/>
      <dgm:spPr/>
      <dgm:t>
        <a:bodyPr/>
        <a:lstStyle/>
        <a:p>
          <a:endParaRPr lang="en-US"/>
        </a:p>
      </dgm:t>
    </dgm:pt>
    <dgm:pt modelId="{04D6BB2D-4262-4860-852E-9DB366B1801D}" type="pres">
      <dgm:prSet presAssocID="{150F83B5-26E0-43E3-8393-824EEF498C40}" presName="linear" presStyleCnt="0">
        <dgm:presLayoutVars>
          <dgm:animLvl val="lvl"/>
          <dgm:resizeHandles val="exact"/>
        </dgm:presLayoutVars>
      </dgm:prSet>
      <dgm:spPr/>
      <dgm:t>
        <a:bodyPr/>
        <a:lstStyle/>
        <a:p>
          <a:endParaRPr lang="en-US"/>
        </a:p>
      </dgm:t>
    </dgm:pt>
    <dgm:pt modelId="{79250A24-BA14-4133-9F39-A2C889AFC223}" type="pres">
      <dgm:prSet presAssocID="{29E3CC02-8C58-4C1F-ABE5-B33886936C25}" presName="parentText" presStyleLbl="node1" presStyleIdx="0" presStyleCnt="2">
        <dgm:presLayoutVars>
          <dgm:chMax val="0"/>
          <dgm:bulletEnabled val="1"/>
        </dgm:presLayoutVars>
      </dgm:prSet>
      <dgm:spPr/>
      <dgm:t>
        <a:bodyPr/>
        <a:lstStyle/>
        <a:p>
          <a:endParaRPr lang="en-US"/>
        </a:p>
      </dgm:t>
    </dgm:pt>
    <dgm:pt modelId="{7BA77A35-30CE-4DB3-96E6-54794E3EAD97}" type="pres">
      <dgm:prSet presAssocID="{BEFFFB92-2065-4C3C-9949-21A99F123285}" presName="spacer" presStyleCnt="0"/>
      <dgm:spPr/>
    </dgm:pt>
    <dgm:pt modelId="{F0D5FD82-0F84-47BC-865B-465121758A1D}" type="pres">
      <dgm:prSet presAssocID="{FD058EC5-792A-4A51-AFF8-C12E35764E58}" presName="parentText" presStyleLbl="node1" presStyleIdx="1" presStyleCnt="2">
        <dgm:presLayoutVars>
          <dgm:chMax val="0"/>
          <dgm:bulletEnabled val="1"/>
        </dgm:presLayoutVars>
      </dgm:prSet>
      <dgm:spPr/>
      <dgm:t>
        <a:bodyPr/>
        <a:lstStyle/>
        <a:p>
          <a:endParaRPr lang="en-US"/>
        </a:p>
      </dgm:t>
    </dgm:pt>
  </dgm:ptLst>
  <dgm:cxnLst>
    <dgm:cxn modelId="{0C437247-3B8B-4F91-A2C9-B36CA30B67B4}" srcId="{150F83B5-26E0-43E3-8393-824EEF498C40}" destId="{29E3CC02-8C58-4C1F-ABE5-B33886936C25}" srcOrd="0" destOrd="0" parTransId="{B924912D-A1E0-40CC-8881-D6C8EB13A40E}" sibTransId="{BEFFFB92-2065-4C3C-9949-21A99F123285}"/>
    <dgm:cxn modelId="{137135B6-6ECC-4357-998F-4E9A9C30AD40}" type="presOf" srcId="{150F83B5-26E0-43E3-8393-824EEF498C40}" destId="{04D6BB2D-4262-4860-852E-9DB366B1801D}" srcOrd="0" destOrd="0" presId="urn:microsoft.com/office/officeart/2005/8/layout/vList2"/>
    <dgm:cxn modelId="{C3D97498-5F9C-4A11-BB8C-C363C7FAC8A5}" srcId="{150F83B5-26E0-43E3-8393-824EEF498C40}" destId="{FD058EC5-792A-4A51-AFF8-C12E35764E58}" srcOrd="1" destOrd="0" parTransId="{AF11EB9C-2812-4BFB-9A52-024364175E12}" sibTransId="{9B0A3324-51C4-490E-AC85-7104238E00C9}"/>
    <dgm:cxn modelId="{F2CBE82E-A884-4F37-9D2D-3072B5B3A451}" type="presOf" srcId="{29E3CC02-8C58-4C1F-ABE5-B33886936C25}" destId="{79250A24-BA14-4133-9F39-A2C889AFC223}" srcOrd="0" destOrd="0" presId="urn:microsoft.com/office/officeart/2005/8/layout/vList2"/>
    <dgm:cxn modelId="{F43AB7B4-3EB7-4F6D-A640-7DC8BC8BEA4C}" type="presOf" srcId="{FD058EC5-792A-4A51-AFF8-C12E35764E58}" destId="{F0D5FD82-0F84-47BC-865B-465121758A1D}" srcOrd="0" destOrd="0" presId="urn:microsoft.com/office/officeart/2005/8/layout/vList2"/>
    <dgm:cxn modelId="{0EB025ED-4A6C-4735-9F32-6A820B742187}" type="presParOf" srcId="{04D6BB2D-4262-4860-852E-9DB366B1801D}" destId="{79250A24-BA14-4133-9F39-A2C889AFC223}" srcOrd="0" destOrd="0" presId="urn:microsoft.com/office/officeart/2005/8/layout/vList2"/>
    <dgm:cxn modelId="{96AAC162-FEBC-4774-B9D3-9A77757E4047}" type="presParOf" srcId="{04D6BB2D-4262-4860-852E-9DB366B1801D}" destId="{7BA77A35-30CE-4DB3-96E6-54794E3EAD97}" srcOrd="1" destOrd="0" presId="urn:microsoft.com/office/officeart/2005/8/layout/vList2"/>
    <dgm:cxn modelId="{97172D21-D3CF-4306-93D7-ECBBB15C0978}" type="presParOf" srcId="{04D6BB2D-4262-4860-852E-9DB366B1801D}" destId="{F0D5FD82-0F84-47BC-865B-465121758A1D}" srcOrd="2"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830E6744-BE51-4C30-87EF-AECF553EE3B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0C6A7DBB-A08A-4891-B190-B35D403FDCE6}">
      <dgm:prSet/>
      <dgm:spPr>
        <a:solidFill>
          <a:srgbClr val="002060"/>
        </a:solidFill>
      </dgm:spPr>
      <dgm:t>
        <a:bodyPr/>
        <a:lstStyle/>
        <a:p>
          <a:pPr algn="just" rtl="0"/>
          <a:r>
            <a:rPr lang="nl-NL" dirty="0" smtClean="0">
              <a:solidFill>
                <a:srgbClr val="FFCC00"/>
              </a:solidFill>
            </a:rPr>
            <a:t>    Trong 63 tỉnh, thành phố mới có 23 tỉnh có Ban Tuyên giáo riêng với biên chế từ 2 đến 4 người còn hầu hết là Ban Tuyên giáo ghép với ban chuyên môn khác.</a:t>
          </a:r>
          <a:endParaRPr lang="en-US" dirty="0">
            <a:solidFill>
              <a:srgbClr val="FFCC00"/>
            </a:solidFill>
          </a:endParaRPr>
        </a:p>
      </dgm:t>
    </dgm:pt>
    <dgm:pt modelId="{36A8E7C3-5618-4EDA-969A-DD8E5A41291D}" type="parTrans" cxnId="{F2E7652C-A29F-4826-9357-08DD57595A1A}">
      <dgm:prSet/>
      <dgm:spPr/>
      <dgm:t>
        <a:bodyPr/>
        <a:lstStyle/>
        <a:p>
          <a:endParaRPr lang="en-US"/>
        </a:p>
      </dgm:t>
    </dgm:pt>
    <dgm:pt modelId="{E7DEC7DD-2414-497E-B158-DAADC604E586}" type="sibTrans" cxnId="{F2E7652C-A29F-4826-9357-08DD57595A1A}">
      <dgm:prSet/>
      <dgm:spPr/>
      <dgm:t>
        <a:bodyPr/>
        <a:lstStyle/>
        <a:p>
          <a:endParaRPr lang="en-US"/>
        </a:p>
      </dgm:t>
    </dgm:pt>
    <dgm:pt modelId="{2B5FC6F4-046F-49C7-91DF-9E2A03B87FE9}">
      <dgm:prSet/>
      <dgm:spPr>
        <a:solidFill>
          <a:srgbClr val="002060"/>
        </a:solidFill>
      </dgm:spPr>
      <dgm:t>
        <a:bodyPr/>
        <a:lstStyle/>
        <a:p>
          <a:pPr algn="just" rtl="0"/>
          <a:r>
            <a:rPr lang="nl-NL" dirty="0" smtClean="0">
              <a:solidFill>
                <a:srgbClr val="FFCC00"/>
              </a:solidFill>
            </a:rPr>
            <a:t>   Điều kiện, phương tiện thực hiện nhiệm vụ nắm bắt dư luận xã hội của Uỷ ban Mặt trận Tổ quốc Việt Nam các cấp các cấp chưa bảo đảm thực thi nhiệm vụ</a:t>
          </a:r>
          <a:endParaRPr lang="en-US" dirty="0">
            <a:solidFill>
              <a:srgbClr val="FFCC00"/>
            </a:solidFill>
          </a:endParaRPr>
        </a:p>
      </dgm:t>
    </dgm:pt>
    <dgm:pt modelId="{11B6173E-83FD-4255-8DD5-06CB11BA6E26}" type="parTrans" cxnId="{AF0B3647-9633-42B9-ACA7-02B5E759C93C}">
      <dgm:prSet/>
      <dgm:spPr/>
      <dgm:t>
        <a:bodyPr/>
        <a:lstStyle/>
        <a:p>
          <a:endParaRPr lang="en-US"/>
        </a:p>
      </dgm:t>
    </dgm:pt>
    <dgm:pt modelId="{E7CCAFC9-4C60-47DD-A12C-FC5849130D3F}" type="sibTrans" cxnId="{AF0B3647-9633-42B9-ACA7-02B5E759C93C}">
      <dgm:prSet/>
      <dgm:spPr/>
      <dgm:t>
        <a:bodyPr/>
        <a:lstStyle/>
        <a:p>
          <a:endParaRPr lang="en-US"/>
        </a:p>
      </dgm:t>
    </dgm:pt>
    <dgm:pt modelId="{9B0B84F6-E635-4819-A461-46DFB7DBEED7}">
      <dgm:prSet/>
      <dgm:spPr>
        <a:solidFill>
          <a:srgbClr val="002060"/>
        </a:solidFill>
      </dgm:spPr>
      <dgm:t>
        <a:bodyPr/>
        <a:lstStyle/>
        <a:p>
          <a:pPr algn="just" rtl="0"/>
          <a:r>
            <a:rPr lang="en-US" dirty="0" smtClean="0">
              <a:solidFill>
                <a:srgbClr val="FFCC00"/>
              </a:solidFill>
            </a:rPr>
            <a:t>    </a:t>
          </a:r>
          <a:r>
            <a:rPr lang="sq-AL" dirty="0" smtClean="0">
              <a:solidFill>
                <a:srgbClr val="FFCC00"/>
              </a:solidFill>
            </a:rPr>
            <a:t>Công tác thông tin, tuyên truyền ở một số địa phương còn thụ động; nội dung, hình thức thông tin, tuyên truyền còn gò bó, cứng nhắc dẫn đến chất lượng hoạt động hạn chế so với yêu cầu, nhiệm vụ đặt ra. </a:t>
          </a:r>
          <a:endParaRPr lang="en-US" dirty="0">
            <a:solidFill>
              <a:srgbClr val="FFCC00"/>
            </a:solidFill>
          </a:endParaRPr>
        </a:p>
      </dgm:t>
    </dgm:pt>
    <dgm:pt modelId="{F1C24B51-0B35-4D5C-BE81-D915E0636ECF}" type="parTrans" cxnId="{341F8D10-F878-4C99-9D50-4BC5EF0B4643}">
      <dgm:prSet/>
      <dgm:spPr/>
      <dgm:t>
        <a:bodyPr/>
        <a:lstStyle/>
        <a:p>
          <a:endParaRPr lang="en-US"/>
        </a:p>
      </dgm:t>
    </dgm:pt>
    <dgm:pt modelId="{76C8CCC1-4AFF-402C-9997-1FD0631BCF45}" type="sibTrans" cxnId="{341F8D10-F878-4C99-9D50-4BC5EF0B4643}">
      <dgm:prSet/>
      <dgm:spPr/>
      <dgm:t>
        <a:bodyPr/>
        <a:lstStyle/>
        <a:p>
          <a:endParaRPr lang="en-US"/>
        </a:p>
      </dgm:t>
    </dgm:pt>
    <dgm:pt modelId="{1C9055FD-B444-42EA-B20D-E2D3292EA15C}" type="pres">
      <dgm:prSet presAssocID="{830E6744-BE51-4C30-87EF-AECF553EE3B9}" presName="linear" presStyleCnt="0">
        <dgm:presLayoutVars>
          <dgm:animLvl val="lvl"/>
          <dgm:resizeHandles val="exact"/>
        </dgm:presLayoutVars>
      </dgm:prSet>
      <dgm:spPr/>
      <dgm:t>
        <a:bodyPr/>
        <a:lstStyle/>
        <a:p>
          <a:endParaRPr lang="en-US"/>
        </a:p>
      </dgm:t>
    </dgm:pt>
    <dgm:pt modelId="{DD97EAFA-96C2-4F68-9334-B19BA1AE7AA3}" type="pres">
      <dgm:prSet presAssocID="{0C6A7DBB-A08A-4891-B190-B35D403FDCE6}" presName="parentText" presStyleLbl="node1" presStyleIdx="0" presStyleCnt="3">
        <dgm:presLayoutVars>
          <dgm:chMax val="0"/>
          <dgm:bulletEnabled val="1"/>
        </dgm:presLayoutVars>
      </dgm:prSet>
      <dgm:spPr/>
      <dgm:t>
        <a:bodyPr/>
        <a:lstStyle/>
        <a:p>
          <a:endParaRPr lang="en-US"/>
        </a:p>
      </dgm:t>
    </dgm:pt>
    <dgm:pt modelId="{F6947F4C-CF73-4500-8F0A-63AD401F37FE}" type="pres">
      <dgm:prSet presAssocID="{E7DEC7DD-2414-497E-B158-DAADC604E586}" presName="spacer" presStyleCnt="0"/>
      <dgm:spPr/>
    </dgm:pt>
    <dgm:pt modelId="{89F68E6E-6921-4564-BA38-093F1BB5C536}" type="pres">
      <dgm:prSet presAssocID="{2B5FC6F4-046F-49C7-91DF-9E2A03B87FE9}" presName="parentText" presStyleLbl="node1" presStyleIdx="1" presStyleCnt="3">
        <dgm:presLayoutVars>
          <dgm:chMax val="0"/>
          <dgm:bulletEnabled val="1"/>
        </dgm:presLayoutVars>
      </dgm:prSet>
      <dgm:spPr/>
      <dgm:t>
        <a:bodyPr/>
        <a:lstStyle/>
        <a:p>
          <a:endParaRPr lang="en-US"/>
        </a:p>
      </dgm:t>
    </dgm:pt>
    <dgm:pt modelId="{6DDCAFA4-A47B-4F65-AF09-4A8251802D5C}" type="pres">
      <dgm:prSet presAssocID="{E7CCAFC9-4C60-47DD-A12C-FC5849130D3F}" presName="spacer" presStyleCnt="0"/>
      <dgm:spPr/>
    </dgm:pt>
    <dgm:pt modelId="{F6D34CBD-D142-45D9-ADF3-793D1B32E073}" type="pres">
      <dgm:prSet presAssocID="{9B0B84F6-E635-4819-A461-46DFB7DBEED7}" presName="parentText" presStyleLbl="node1" presStyleIdx="2" presStyleCnt="3">
        <dgm:presLayoutVars>
          <dgm:chMax val="0"/>
          <dgm:bulletEnabled val="1"/>
        </dgm:presLayoutVars>
      </dgm:prSet>
      <dgm:spPr/>
      <dgm:t>
        <a:bodyPr/>
        <a:lstStyle/>
        <a:p>
          <a:endParaRPr lang="en-US"/>
        </a:p>
      </dgm:t>
    </dgm:pt>
  </dgm:ptLst>
  <dgm:cxnLst>
    <dgm:cxn modelId="{341F8D10-F878-4C99-9D50-4BC5EF0B4643}" srcId="{830E6744-BE51-4C30-87EF-AECF553EE3B9}" destId="{9B0B84F6-E635-4819-A461-46DFB7DBEED7}" srcOrd="2" destOrd="0" parTransId="{F1C24B51-0B35-4D5C-BE81-D915E0636ECF}" sibTransId="{76C8CCC1-4AFF-402C-9997-1FD0631BCF45}"/>
    <dgm:cxn modelId="{8CE52BE0-9B24-4871-9769-0711C961E2B8}" type="presOf" srcId="{830E6744-BE51-4C30-87EF-AECF553EE3B9}" destId="{1C9055FD-B444-42EA-B20D-E2D3292EA15C}" srcOrd="0" destOrd="0" presId="urn:microsoft.com/office/officeart/2005/8/layout/vList2"/>
    <dgm:cxn modelId="{C1A71BFE-C90D-4D1C-BF7C-87493EB79BAF}" type="presOf" srcId="{0C6A7DBB-A08A-4891-B190-B35D403FDCE6}" destId="{DD97EAFA-96C2-4F68-9334-B19BA1AE7AA3}" srcOrd="0" destOrd="0" presId="urn:microsoft.com/office/officeart/2005/8/layout/vList2"/>
    <dgm:cxn modelId="{2C6B413B-CD56-4C7D-9DC7-61B6EB198EF3}" type="presOf" srcId="{9B0B84F6-E635-4819-A461-46DFB7DBEED7}" destId="{F6D34CBD-D142-45D9-ADF3-793D1B32E073}" srcOrd="0" destOrd="0" presId="urn:microsoft.com/office/officeart/2005/8/layout/vList2"/>
    <dgm:cxn modelId="{F2E7652C-A29F-4826-9357-08DD57595A1A}" srcId="{830E6744-BE51-4C30-87EF-AECF553EE3B9}" destId="{0C6A7DBB-A08A-4891-B190-B35D403FDCE6}" srcOrd="0" destOrd="0" parTransId="{36A8E7C3-5618-4EDA-969A-DD8E5A41291D}" sibTransId="{E7DEC7DD-2414-497E-B158-DAADC604E586}"/>
    <dgm:cxn modelId="{A559150D-F8CB-47FF-91B8-35D96AA7D468}" type="presOf" srcId="{2B5FC6F4-046F-49C7-91DF-9E2A03B87FE9}" destId="{89F68E6E-6921-4564-BA38-093F1BB5C536}" srcOrd="0" destOrd="0" presId="urn:microsoft.com/office/officeart/2005/8/layout/vList2"/>
    <dgm:cxn modelId="{AF0B3647-9633-42B9-ACA7-02B5E759C93C}" srcId="{830E6744-BE51-4C30-87EF-AECF553EE3B9}" destId="{2B5FC6F4-046F-49C7-91DF-9E2A03B87FE9}" srcOrd="1" destOrd="0" parTransId="{11B6173E-83FD-4255-8DD5-06CB11BA6E26}" sibTransId="{E7CCAFC9-4C60-47DD-A12C-FC5849130D3F}"/>
    <dgm:cxn modelId="{9AAF8BDB-1513-452B-8C5C-41258122A861}" type="presParOf" srcId="{1C9055FD-B444-42EA-B20D-E2D3292EA15C}" destId="{DD97EAFA-96C2-4F68-9334-B19BA1AE7AA3}" srcOrd="0" destOrd="0" presId="urn:microsoft.com/office/officeart/2005/8/layout/vList2"/>
    <dgm:cxn modelId="{2CC15A8A-2D46-4161-8A88-84FD0727D361}" type="presParOf" srcId="{1C9055FD-B444-42EA-B20D-E2D3292EA15C}" destId="{F6947F4C-CF73-4500-8F0A-63AD401F37FE}" srcOrd="1" destOrd="0" presId="urn:microsoft.com/office/officeart/2005/8/layout/vList2"/>
    <dgm:cxn modelId="{EFF439D9-C7EA-4903-9A4B-70664AD3CE2B}" type="presParOf" srcId="{1C9055FD-B444-42EA-B20D-E2D3292EA15C}" destId="{89F68E6E-6921-4564-BA38-093F1BB5C536}" srcOrd="2" destOrd="0" presId="urn:microsoft.com/office/officeart/2005/8/layout/vList2"/>
    <dgm:cxn modelId="{F9723E3F-BFEA-4B15-B747-F77FA8913C21}" type="presParOf" srcId="{1C9055FD-B444-42EA-B20D-E2D3292EA15C}" destId="{6DDCAFA4-A47B-4F65-AF09-4A8251802D5C}" srcOrd="3" destOrd="0" presId="urn:microsoft.com/office/officeart/2005/8/layout/vList2"/>
    <dgm:cxn modelId="{A7179A67-45C6-475E-AE71-E0011EEE7BF1}" type="presParOf" srcId="{1C9055FD-B444-42EA-B20D-E2D3292EA15C}" destId="{F6D34CBD-D142-45D9-ADF3-793D1B32E073}"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5E01BB67-CF85-4780-BD69-09DF71F2B1AC}"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CC916DB-EA3E-4F3C-8C00-386724666262}">
      <dgm:prSet custT="1"/>
      <dgm:spPr>
        <a:solidFill>
          <a:srgbClr val="002060"/>
        </a:solidFill>
      </dgm:spPr>
      <dgm:t>
        <a:bodyPr/>
        <a:lstStyle/>
        <a:p>
          <a:pPr algn="ctr" rtl="0"/>
          <a:r>
            <a:rPr lang="sq-AL" sz="3200" b="1" dirty="0" smtClean="0"/>
            <a:t>III. Nhiệm vụ và giải pháp tiếp tục thực hiện Đề án trong thời gian tới</a:t>
          </a:r>
          <a:endParaRPr lang="en-US" sz="3200" dirty="0"/>
        </a:p>
      </dgm:t>
    </dgm:pt>
    <dgm:pt modelId="{B7D616BA-C5EE-4D2B-A124-601C4FC2B238}" type="parTrans" cxnId="{AC38E659-BFDE-4B0B-BF34-9F9C78B942AE}">
      <dgm:prSet/>
      <dgm:spPr/>
      <dgm:t>
        <a:bodyPr/>
        <a:lstStyle/>
        <a:p>
          <a:endParaRPr lang="en-US"/>
        </a:p>
      </dgm:t>
    </dgm:pt>
    <dgm:pt modelId="{17085AE9-4462-4D0D-B25A-F2C732BA7642}" type="sibTrans" cxnId="{AC38E659-BFDE-4B0B-BF34-9F9C78B942AE}">
      <dgm:prSet/>
      <dgm:spPr/>
      <dgm:t>
        <a:bodyPr/>
        <a:lstStyle/>
        <a:p>
          <a:endParaRPr lang="en-US"/>
        </a:p>
      </dgm:t>
    </dgm:pt>
    <dgm:pt modelId="{056D7CFB-B4D4-46CC-83AF-FAC358E59CE8}">
      <dgm:prSet custT="1"/>
      <dgm:spPr>
        <a:solidFill>
          <a:srgbClr val="002060"/>
        </a:solidFill>
      </dgm:spPr>
      <dgm:t>
        <a:bodyPr/>
        <a:lstStyle/>
        <a:p>
          <a:pPr algn="just" rtl="0"/>
          <a:r>
            <a:rPr lang="en-US" sz="2800" dirty="0" smtClean="0">
              <a:solidFill>
                <a:srgbClr val="FFCC00"/>
              </a:solidFill>
            </a:rPr>
            <a:t>     </a:t>
          </a:r>
          <a:r>
            <a:rPr lang="sq-AL" sz="2800" dirty="0" smtClean="0">
              <a:solidFill>
                <a:srgbClr val="FFCC00"/>
              </a:solidFill>
            </a:rPr>
            <a:t>1. Tiếp tục triển khai thực hiện các nội dung, nhiệm vụ trong Đề án “Đổi mới công tác thông tin, tuyên truyền của Mặt trận Tổ quốc Việt Nam” theo Nghị quyết 03/NQ-MTTW, ngày 25/1/2015 của Hội nghị lần thứ hai Ủy ban Trung ương MTTQ Việt Nam và các văn bản hướng dẫn của Ban Thường trực Ủy ban Trung ương MTTQ Việt Nam.</a:t>
          </a:r>
          <a:r>
            <a:rPr lang="en-US" sz="2800" dirty="0" smtClean="0">
              <a:solidFill>
                <a:srgbClr val="FFCC00"/>
              </a:solidFill>
            </a:rPr>
            <a:t>   </a:t>
          </a:r>
          <a:endParaRPr lang="en-US" sz="2800" dirty="0">
            <a:solidFill>
              <a:srgbClr val="FFCC00"/>
            </a:solidFill>
          </a:endParaRPr>
        </a:p>
      </dgm:t>
    </dgm:pt>
    <dgm:pt modelId="{D97962FB-02B4-405C-A79A-7A0A34CB6DFF}" type="parTrans" cxnId="{059706CD-7F46-4A5C-9372-B2A84C06C517}">
      <dgm:prSet/>
      <dgm:spPr/>
      <dgm:t>
        <a:bodyPr/>
        <a:lstStyle/>
        <a:p>
          <a:endParaRPr lang="en-US"/>
        </a:p>
      </dgm:t>
    </dgm:pt>
    <dgm:pt modelId="{257806C8-46E1-4BB3-A8AF-18DE29DFA428}" type="sibTrans" cxnId="{059706CD-7F46-4A5C-9372-B2A84C06C517}">
      <dgm:prSet/>
      <dgm:spPr/>
      <dgm:t>
        <a:bodyPr/>
        <a:lstStyle/>
        <a:p>
          <a:endParaRPr lang="en-US"/>
        </a:p>
      </dgm:t>
    </dgm:pt>
    <dgm:pt modelId="{3D98251F-7B3B-4C64-980F-997932ECB4AA}" type="pres">
      <dgm:prSet presAssocID="{5E01BB67-CF85-4780-BD69-09DF71F2B1AC}" presName="linear" presStyleCnt="0">
        <dgm:presLayoutVars>
          <dgm:animLvl val="lvl"/>
          <dgm:resizeHandles val="exact"/>
        </dgm:presLayoutVars>
      </dgm:prSet>
      <dgm:spPr/>
      <dgm:t>
        <a:bodyPr/>
        <a:lstStyle/>
        <a:p>
          <a:endParaRPr lang="en-US"/>
        </a:p>
      </dgm:t>
    </dgm:pt>
    <dgm:pt modelId="{7F7BC5E3-2EFD-45A7-8F5F-113B73B75CB5}" type="pres">
      <dgm:prSet presAssocID="{5CC916DB-EA3E-4F3C-8C00-386724666262}" presName="parentText" presStyleLbl="node1" presStyleIdx="0" presStyleCnt="2" custScaleY="44083" custLinFactY="-10755" custLinFactNeighborY="-100000">
        <dgm:presLayoutVars>
          <dgm:chMax val="0"/>
          <dgm:bulletEnabled val="1"/>
        </dgm:presLayoutVars>
      </dgm:prSet>
      <dgm:spPr/>
      <dgm:t>
        <a:bodyPr/>
        <a:lstStyle/>
        <a:p>
          <a:endParaRPr lang="en-US"/>
        </a:p>
      </dgm:t>
    </dgm:pt>
    <dgm:pt modelId="{765B1750-B778-4CFD-A965-D9AB2C32C194}" type="pres">
      <dgm:prSet presAssocID="{17085AE9-4462-4D0D-B25A-F2C732BA7642}" presName="spacer" presStyleCnt="0"/>
      <dgm:spPr/>
    </dgm:pt>
    <dgm:pt modelId="{BCE54AD1-2F6B-4432-82FA-DFEE64F8A8DC}" type="pres">
      <dgm:prSet presAssocID="{056D7CFB-B4D4-46CC-83AF-FAC358E59CE8}" presName="parentText" presStyleLbl="node1" presStyleIdx="1" presStyleCnt="2" custLinFactNeighborY="-31622">
        <dgm:presLayoutVars>
          <dgm:chMax val="0"/>
          <dgm:bulletEnabled val="1"/>
        </dgm:presLayoutVars>
      </dgm:prSet>
      <dgm:spPr/>
      <dgm:t>
        <a:bodyPr/>
        <a:lstStyle/>
        <a:p>
          <a:endParaRPr lang="en-US"/>
        </a:p>
      </dgm:t>
    </dgm:pt>
  </dgm:ptLst>
  <dgm:cxnLst>
    <dgm:cxn modelId="{2B5AF357-E157-45CD-B360-29FE35F3BC04}" type="presOf" srcId="{056D7CFB-B4D4-46CC-83AF-FAC358E59CE8}" destId="{BCE54AD1-2F6B-4432-82FA-DFEE64F8A8DC}" srcOrd="0" destOrd="0" presId="urn:microsoft.com/office/officeart/2005/8/layout/vList2"/>
    <dgm:cxn modelId="{059706CD-7F46-4A5C-9372-B2A84C06C517}" srcId="{5E01BB67-CF85-4780-BD69-09DF71F2B1AC}" destId="{056D7CFB-B4D4-46CC-83AF-FAC358E59CE8}" srcOrd="1" destOrd="0" parTransId="{D97962FB-02B4-405C-A79A-7A0A34CB6DFF}" sibTransId="{257806C8-46E1-4BB3-A8AF-18DE29DFA428}"/>
    <dgm:cxn modelId="{AC38E659-BFDE-4B0B-BF34-9F9C78B942AE}" srcId="{5E01BB67-CF85-4780-BD69-09DF71F2B1AC}" destId="{5CC916DB-EA3E-4F3C-8C00-386724666262}" srcOrd="0" destOrd="0" parTransId="{B7D616BA-C5EE-4D2B-A124-601C4FC2B238}" sibTransId="{17085AE9-4462-4D0D-B25A-F2C732BA7642}"/>
    <dgm:cxn modelId="{F2BEF117-3EC4-46BF-80B1-E52CD9F95E39}" type="presOf" srcId="{5CC916DB-EA3E-4F3C-8C00-386724666262}" destId="{7F7BC5E3-2EFD-45A7-8F5F-113B73B75CB5}" srcOrd="0" destOrd="0" presId="urn:microsoft.com/office/officeart/2005/8/layout/vList2"/>
    <dgm:cxn modelId="{D380656C-AB91-495A-BBB1-2179E59AF71A}" type="presOf" srcId="{5E01BB67-CF85-4780-BD69-09DF71F2B1AC}" destId="{3D98251F-7B3B-4C64-980F-997932ECB4AA}" srcOrd="0" destOrd="0" presId="urn:microsoft.com/office/officeart/2005/8/layout/vList2"/>
    <dgm:cxn modelId="{2BE8DF9B-5871-42C8-9ECC-2FD27A091509}" type="presParOf" srcId="{3D98251F-7B3B-4C64-980F-997932ECB4AA}" destId="{7F7BC5E3-2EFD-45A7-8F5F-113B73B75CB5}" srcOrd="0" destOrd="0" presId="urn:microsoft.com/office/officeart/2005/8/layout/vList2"/>
    <dgm:cxn modelId="{12F16966-8816-4758-8990-34E3FA8C093B}" type="presParOf" srcId="{3D98251F-7B3B-4C64-980F-997932ECB4AA}" destId="{765B1750-B778-4CFD-A965-D9AB2C32C194}" srcOrd="1" destOrd="0" presId="urn:microsoft.com/office/officeart/2005/8/layout/vList2"/>
    <dgm:cxn modelId="{3C902C31-5F9F-4A94-8F90-D7B21EBBDADF}" type="presParOf" srcId="{3D98251F-7B3B-4C64-980F-997932ECB4AA}" destId="{BCE54AD1-2F6B-4432-82FA-DFEE64F8A8DC}"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F4932032-A52C-4475-80EE-5A7AB23D9DDC}"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76284C54-3A53-4168-8A7A-8E4FF7819850}">
      <dgm:prSet/>
      <dgm:spPr>
        <a:solidFill>
          <a:srgbClr val="002060"/>
        </a:solidFill>
      </dgm:spPr>
      <dgm:t>
        <a:bodyPr/>
        <a:lstStyle/>
        <a:p>
          <a:pPr algn="ctr" rtl="0"/>
          <a:r>
            <a:rPr lang="sq-AL" b="1" dirty="0" smtClean="0"/>
            <a:t>Trọng tâm công tác thông tin, tuyên truyền năm 2017</a:t>
          </a:r>
          <a:endParaRPr lang="en-US" b="1" dirty="0"/>
        </a:p>
      </dgm:t>
    </dgm:pt>
    <dgm:pt modelId="{519F13DC-8A78-4984-BC87-F51D377D44E9}" type="parTrans" cxnId="{D04F5EF1-B3D5-472F-ABF0-344E4242C2A2}">
      <dgm:prSet/>
      <dgm:spPr/>
      <dgm:t>
        <a:bodyPr/>
        <a:lstStyle/>
        <a:p>
          <a:endParaRPr lang="en-US"/>
        </a:p>
      </dgm:t>
    </dgm:pt>
    <dgm:pt modelId="{E6E4118E-D5BA-4713-8C07-91177E19E4B4}" type="sibTrans" cxnId="{D04F5EF1-B3D5-472F-ABF0-344E4242C2A2}">
      <dgm:prSet/>
      <dgm:spPr/>
      <dgm:t>
        <a:bodyPr/>
        <a:lstStyle/>
        <a:p>
          <a:endParaRPr lang="en-US"/>
        </a:p>
      </dgm:t>
    </dgm:pt>
    <dgm:pt modelId="{B0371D69-D685-40DD-B119-D837DE9E7E52}" type="pres">
      <dgm:prSet presAssocID="{F4932032-A52C-4475-80EE-5A7AB23D9DDC}" presName="linear" presStyleCnt="0">
        <dgm:presLayoutVars>
          <dgm:animLvl val="lvl"/>
          <dgm:resizeHandles val="exact"/>
        </dgm:presLayoutVars>
      </dgm:prSet>
      <dgm:spPr/>
      <dgm:t>
        <a:bodyPr/>
        <a:lstStyle/>
        <a:p>
          <a:endParaRPr lang="en-US"/>
        </a:p>
      </dgm:t>
    </dgm:pt>
    <dgm:pt modelId="{45250317-F03F-4A8B-9D96-38D72797193B}" type="pres">
      <dgm:prSet presAssocID="{76284C54-3A53-4168-8A7A-8E4FF7819850}" presName="parentText" presStyleLbl="node1" presStyleIdx="0" presStyleCnt="1" custScaleY="170196">
        <dgm:presLayoutVars>
          <dgm:chMax val="0"/>
          <dgm:bulletEnabled val="1"/>
        </dgm:presLayoutVars>
      </dgm:prSet>
      <dgm:spPr/>
      <dgm:t>
        <a:bodyPr/>
        <a:lstStyle/>
        <a:p>
          <a:endParaRPr lang="en-US"/>
        </a:p>
      </dgm:t>
    </dgm:pt>
  </dgm:ptLst>
  <dgm:cxnLst>
    <dgm:cxn modelId="{1761DE48-FB82-473B-83FD-F4A389F740E6}" type="presOf" srcId="{F4932032-A52C-4475-80EE-5A7AB23D9DDC}" destId="{B0371D69-D685-40DD-B119-D837DE9E7E52}" srcOrd="0" destOrd="0" presId="urn:microsoft.com/office/officeart/2005/8/layout/vList2"/>
    <dgm:cxn modelId="{D04F5EF1-B3D5-472F-ABF0-344E4242C2A2}" srcId="{F4932032-A52C-4475-80EE-5A7AB23D9DDC}" destId="{76284C54-3A53-4168-8A7A-8E4FF7819850}" srcOrd="0" destOrd="0" parTransId="{519F13DC-8A78-4984-BC87-F51D377D44E9}" sibTransId="{E6E4118E-D5BA-4713-8C07-91177E19E4B4}"/>
    <dgm:cxn modelId="{9C96D473-7A94-44E9-8870-9C7AAB424DE9}" type="presOf" srcId="{76284C54-3A53-4168-8A7A-8E4FF7819850}" destId="{45250317-F03F-4A8B-9D96-38D72797193B}" srcOrd="0" destOrd="0" presId="urn:microsoft.com/office/officeart/2005/8/layout/vList2"/>
    <dgm:cxn modelId="{B338A2E1-8061-43E2-ADDD-EF5D8469FB2A}" type="presParOf" srcId="{B0371D69-D685-40DD-B119-D837DE9E7E52}" destId="{45250317-F03F-4A8B-9D96-38D72797193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E5E9D5BF-04F6-4AC0-8D89-EC9649B3A11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59992AC5-846E-4C96-9CF6-55D9D4429E26}">
      <dgm:prSet custT="1"/>
      <dgm:spPr>
        <a:solidFill>
          <a:srgbClr val="002060"/>
        </a:solidFill>
      </dgm:spPr>
      <dgm:t>
        <a:bodyPr/>
        <a:lstStyle/>
        <a:p>
          <a:pPr algn="just" rtl="0"/>
          <a:r>
            <a:rPr lang="en-US" sz="2600" dirty="0" smtClean="0">
              <a:solidFill>
                <a:srgbClr val="FFCC66"/>
              </a:solidFill>
            </a:rPr>
            <a:t>      </a:t>
          </a:r>
          <a:r>
            <a:rPr lang="sq-AL" sz="2600" dirty="0" smtClean="0">
              <a:solidFill>
                <a:srgbClr val="FFCC66"/>
              </a:solidFill>
              <a:latin typeface="+mn-lt"/>
            </a:rPr>
            <a:t>- Tuyên truyền các sự kiện, ngày kỷ niệm, lịch sử của đất nước, của hệ thống chính trị, đại hội của các tổ chức thành viên</a:t>
          </a:r>
          <a:r>
            <a:rPr lang="en-US" sz="2600" dirty="0" smtClean="0">
              <a:solidFill>
                <a:srgbClr val="FFCC66"/>
              </a:solidFill>
              <a:latin typeface="+mn-lt"/>
            </a:rPr>
            <a:t> </a:t>
          </a:r>
          <a:r>
            <a:rPr lang="es-MX" sz="2600" dirty="0" smtClean="0">
              <a:solidFill>
                <a:srgbClr val="FFCC66"/>
              </a:solidFill>
              <a:latin typeface="+mn-lt"/>
            </a:rPr>
            <a:t>gắn với tuyên truyền việc triển khai thực hiện </a:t>
          </a:r>
          <a:r>
            <a:rPr lang="vi-VN" sz="2600" dirty="0" smtClean="0">
              <a:solidFill>
                <a:srgbClr val="FFCC66"/>
              </a:solidFill>
              <a:latin typeface="Calibri" panose="020F0502020204030204" pitchFamily="34" charset="0"/>
              <a:cs typeface="Calibri" panose="020F0502020204030204" pitchFamily="34" charset="0"/>
            </a:rPr>
            <a:t>Chỉ thị số 05-CT/TW ngày 15</a:t>
          </a:r>
          <a:r>
            <a:rPr lang="sq-AL" sz="2600" dirty="0" smtClean="0">
              <a:solidFill>
                <a:srgbClr val="FFCC66"/>
              </a:solidFill>
              <a:latin typeface="Calibri" panose="020F0502020204030204" pitchFamily="34" charset="0"/>
              <a:cs typeface="Calibri" panose="020F0502020204030204" pitchFamily="34" charset="0"/>
            </a:rPr>
            <a:t>/</a:t>
          </a:r>
          <a:r>
            <a:rPr lang="vi-VN" sz="2600" dirty="0" smtClean="0">
              <a:solidFill>
                <a:srgbClr val="FFCC66"/>
              </a:solidFill>
              <a:latin typeface="Calibri" panose="020F0502020204030204" pitchFamily="34" charset="0"/>
              <a:cs typeface="Calibri" panose="020F0502020204030204" pitchFamily="34" charset="0"/>
            </a:rPr>
            <a:t>5</a:t>
          </a:r>
          <a:r>
            <a:rPr lang="sq-AL" sz="2600" dirty="0" smtClean="0">
              <a:solidFill>
                <a:srgbClr val="FFCC66"/>
              </a:solidFill>
              <a:latin typeface="Calibri" panose="020F0502020204030204" pitchFamily="34" charset="0"/>
              <a:cs typeface="Calibri" panose="020F0502020204030204" pitchFamily="34" charset="0"/>
            </a:rPr>
            <a:t>/</a:t>
          </a:r>
          <a:r>
            <a:rPr lang="vi-VN" sz="2600" dirty="0" smtClean="0">
              <a:solidFill>
                <a:srgbClr val="FFCC66"/>
              </a:solidFill>
              <a:latin typeface="Calibri" panose="020F0502020204030204" pitchFamily="34" charset="0"/>
              <a:cs typeface="Calibri" panose="020F0502020204030204" pitchFamily="34" charset="0"/>
            </a:rPr>
            <a:t>2016 của Bộ Chính trị về </a:t>
          </a:r>
          <a:r>
            <a:rPr lang="sq-AL" sz="2600" dirty="0" smtClean="0">
              <a:solidFill>
                <a:srgbClr val="FFCC66"/>
              </a:solidFill>
              <a:latin typeface="Calibri" panose="020F0502020204030204" pitchFamily="34" charset="0"/>
              <a:cs typeface="Calibri" panose="020F0502020204030204" pitchFamily="34" charset="0"/>
            </a:rPr>
            <a:t>“</a:t>
          </a:r>
          <a:r>
            <a:rPr lang="vi-VN" sz="2600" dirty="0" smtClean="0">
              <a:solidFill>
                <a:srgbClr val="FFCC66"/>
              </a:solidFill>
              <a:latin typeface="Calibri" panose="020F0502020204030204" pitchFamily="34" charset="0"/>
              <a:cs typeface="Calibri" panose="020F0502020204030204" pitchFamily="34" charset="0"/>
            </a:rPr>
            <a:t>Đẩy mạnh học tập và làm theo tư tưởng, đạo đức, phong cách Hồ Chí Minh</a:t>
          </a:r>
          <a:r>
            <a:rPr lang="sq-AL" sz="2600" dirty="0" smtClean="0">
              <a:solidFill>
                <a:srgbClr val="FFCC66"/>
              </a:solidFill>
              <a:latin typeface="Calibri" panose="020F0502020204030204" pitchFamily="34" charset="0"/>
              <a:cs typeface="Calibri" panose="020F0502020204030204" pitchFamily="34" charset="0"/>
            </a:rPr>
            <a:t>”.</a:t>
          </a:r>
          <a:endParaRPr lang="en-US" sz="2600" dirty="0">
            <a:solidFill>
              <a:srgbClr val="FFCC66"/>
            </a:solidFill>
            <a:latin typeface="Calibri" panose="020F0502020204030204" pitchFamily="34" charset="0"/>
            <a:cs typeface="Calibri" panose="020F0502020204030204" pitchFamily="34" charset="0"/>
          </a:endParaRPr>
        </a:p>
      </dgm:t>
    </dgm:pt>
    <dgm:pt modelId="{72983356-14FF-4C4E-9BC0-2D39D93CAFB5}" type="parTrans" cxnId="{9FB19937-2271-4938-932F-C272F7ABBBF8}">
      <dgm:prSet/>
      <dgm:spPr/>
      <dgm:t>
        <a:bodyPr/>
        <a:lstStyle/>
        <a:p>
          <a:endParaRPr lang="en-US"/>
        </a:p>
      </dgm:t>
    </dgm:pt>
    <dgm:pt modelId="{E9AE8C38-C351-40A4-8338-3587C07D3BFA}" type="sibTrans" cxnId="{9FB19937-2271-4938-932F-C272F7ABBBF8}">
      <dgm:prSet/>
      <dgm:spPr/>
      <dgm:t>
        <a:bodyPr/>
        <a:lstStyle/>
        <a:p>
          <a:endParaRPr lang="en-US"/>
        </a:p>
      </dgm:t>
    </dgm:pt>
    <dgm:pt modelId="{D99D1399-AD7E-4F7E-9F52-715745FEF0BF}">
      <dgm:prSet custT="1"/>
      <dgm:spPr>
        <a:solidFill>
          <a:srgbClr val="002060"/>
        </a:solidFill>
      </dgm:spPr>
      <dgm:t>
        <a:bodyPr/>
        <a:lstStyle/>
        <a:p>
          <a:pPr algn="just" rtl="0"/>
          <a:r>
            <a:rPr lang="en-US" sz="2600" dirty="0" smtClean="0">
              <a:solidFill>
                <a:srgbClr val="FFCC66"/>
              </a:solidFill>
            </a:rPr>
            <a:t>      </a:t>
          </a:r>
          <a:r>
            <a:rPr lang="sq-AL" sz="2600" dirty="0" smtClean="0">
              <a:solidFill>
                <a:srgbClr val="FFCC66"/>
              </a:solidFill>
            </a:rPr>
            <a:t>- </a:t>
          </a:r>
          <a:r>
            <a:rPr lang="es-MX" sz="2600" dirty="0" smtClean="0">
              <a:solidFill>
                <a:srgbClr val="FFCC66"/>
              </a:solidFill>
            </a:rPr>
            <a:t>Đẩy mạnh tuyên truyền việc triển khai Chương trình hành động của </a:t>
          </a:r>
          <a:r>
            <a:rPr lang="es-MX" sz="2600" dirty="0" err="1" smtClean="0">
              <a:solidFill>
                <a:srgbClr val="FFCC66"/>
              </a:solidFill>
            </a:rPr>
            <a:t>MTTQ</a:t>
          </a:r>
          <a:r>
            <a:rPr lang="es-MX" sz="2600" dirty="0" smtClean="0">
              <a:solidFill>
                <a:srgbClr val="FFCC66"/>
              </a:solidFill>
            </a:rPr>
            <a:t> Việt Nam thực hiện </a:t>
          </a:r>
          <a:r>
            <a:rPr lang="sq-AL" sz="2600" dirty="0" smtClean="0">
              <a:solidFill>
                <a:srgbClr val="FFCC66"/>
              </a:solidFill>
            </a:rPr>
            <a:t>Nghị quyết Trung ương 4 khóa XII của Đảng về “Tăng cường xây dựng, chỉnh đốn Đảng; ngăn chặn, đẩy lùi sự suy thoái về tư tưởng chính trị, đạo đức, lối sống, những biểu hiện "tự diễn biến", "tự chuyển hóa" trong nội bộ”.</a:t>
          </a:r>
          <a:endParaRPr lang="en-US" sz="2600" dirty="0">
            <a:solidFill>
              <a:srgbClr val="FFCC66"/>
            </a:solidFill>
          </a:endParaRPr>
        </a:p>
      </dgm:t>
    </dgm:pt>
    <dgm:pt modelId="{A5EF0D85-290A-4947-A244-867CEB052D3D}" type="parTrans" cxnId="{637BC1E8-C09F-4EF3-A03C-5DB2EDAB15E2}">
      <dgm:prSet/>
      <dgm:spPr/>
      <dgm:t>
        <a:bodyPr/>
        <a:lstStyle/>
        <a:p>
          <a:endParaRPr lang="en-US"/>
        </a:p>
      </dgm:t>
    </dgm:pt>
    <dgm:pt modelId="{393B9D0D-4A9A-4753-98FC-7A71A461652F}" type="sibTrans" cxnId="{637BC1E8-C09F-4EF3-A03C-5DB2EDAB15E2}">
      <dgm:prSet/>
      <dgm:spPr/>
      <dgm:t>
        <a:bodyPr/>
        <a:lstStyle/>
        <a:p>
          <a:endParaRPr lang="en-US"/>
        </a:p>
      </dgm:t>
    </dgm:pt>
    <dgm:pt modelId="{A8F6382F-41B8-4119-B570-048C819EFE5F}" type="pres">
      <dgm:prSet presAssocID="{E5E9D5BF-04F6-4AC0-8D89-EC9649B3A11E}" presName="linear" presStyleCnt="0">
        <dgm:presLayoutVars>
          <dgm:animLvl val="lvl"/>
          <dgm:resizeHandles val="exact"/>
        </dgm:presLayoutVars>
      </dgm:prSet>
      <dgm:spPr/>
      <dgm:t>
        <a:bodyPr/>
        <a:lstStyle/>
        <a:p>
          <a:endParaRPr lang="en-US"/>
        </a:p>
      </dgm:t>
    </dgm:pt>
    <dgm:pt modelId="{180DDA17-1A86-4758-81ED-175E525CD9DC}" type="pres">
      <dgm:prSet presAssocID="{59992AC5-846E-4C96-9CF6-55D9D4429E26}" presName="parentText" presStyleLbl="node1" presStyleIdx="0" presStyleCnt="2" custScaleY="89287" custLinFactY="-8153" custLinFactNeighborY="-100000">
        <dgm:presLayoutVars>
          <dgm:chMax val="0"/>
          <dgm:bulletEnabled val="1"/>
        </dgm:presLayoutVars>
      </dgm:prSet>
      <dgm:spPr/>
      <dgm:t>
        <a:bodyPr/>
        <a:lstStyle/>
        <a:p>
          <a:endParaRPr lang="en-US"/>
        </a:p>
      </dgm:t>
    </dgm:pt>
    <dgm:pt modelId="{9711E721-5210-46E7-AC10-1D0FC271787D}" type="pres">
      <dgm:prSet presAssocID="{E9AE8C38-C351-40A4-8338-3587C07D3BFA}" presName="spacer" presStyleCnt="0"/>
      <dgm:spPr/>
    </dgm:pt>
    <dgm:pt modelId="{38BCB8AD-D034-4D8C-AD0C-AECB7F6C95C9}" type="pres">
      <dgm:prSet presAssocID="{D99D1399-AD7E-4F7E-9F52-715745FEF0BF}" presName="parentText" presStyleLbl="node1" presStyleIdx="1" presStyleCnt="2">
        <dgm:presLayoutVars>
          <dgm:chMax val="0"/>
          <dgm:bulletEnabled val="1"/>
        </dgm:presLayoutVars>
      </dgm:prSet>
      <dgm:spPr/>
      <dgm:t>
        <a:bodyPr/>
        <a:lstStyle/>
        <a:p>
          <a:endParaRPr lang="en-US"/>
        </a:p>
      </dgm:t>
    </dgm:pt>
  </dgm:ptLst>
  <dgm:cxnLst>
    <dgm:cxn modelId="{488EF070-995A-478A-96FA-7B865CCE90F2}" type="presOf" srcId="{D99D1399-AD7E-4F7E-9F52-715745FEF0BF}" destId="{38BCB8AD-D034-4D8C-AD0C-AECB7F6C95C9}" srcOrd="0" destOrd="0" presId="urn:microsoft.com/office/officeart/2005/8/layout/vList2"/>
    <dgm:cxn modelId="{9FB19937-2271-4938-932F-C272F7ABBBF8}" srcId="{E5E9D5BF-04F6-4AC0-8D89-EC9649B3A11E}" destId="{59992AC5-846E-4C96-9CF6-55D9D4429E26}" srcOrd="0" destOrd="0" parTransId="{72983356-14FF-4C4E-9BC0-2D39D93CAFB5}" sibTransId="{E9AE8C38-C351-40A4-8338-3587C07D3BFA}"/>
    <dgm:cxn modelId="{319EA11B-6E24-47C8-9756-C5A0A91D7F6E}" type="presOf" srcId="{E5E9D5BF-04F6-4AC0-8D89-EC9649B3A11E}" destId="{A8F6382F-41B8-4119-B570-048C819EFE5F}" srcOrd="0" destOrd="0" presId="urn:microsoft.com/office/officeart/2005/8/layout/vList2"/>
    <dgm:cxn modelId="{637BC1E8-C09F-4EF3-A03C-5DB2EDAB15E2}" srcId="{E5E9D5BF-04F6-4AC0-8D89-EC9649B3A11E}" destId="{D99D1399-AD7E-4F7E-9F52-715745FEF0BF}" srcOrd="1" destOrd="0" parTransId="{A5EF0D85-290A-4947-A244-867CEB052D3D}" sibTransId="{393B9D0D-4A9A-4753-98FC-7A71A461652F}"/>
    <dgm:cxn modelId="{7F7C707F-4A42-4432-8844-C6450C73E8F1}" type="presOf" srcId="{59992AC5-846E-4C96-9CF6-55D9D4429E26}" destId="{180DDA17-1A86-4758-81ED-175E525CD9DC}" srcOrd="0" destOrd="0" presId="urn:microsoft.com/office/officeart/2005/8/layout/vList2"/>
    <dgm:cxn modelId="{035614C5-E6CD-46F4-8D82-29440B6B78CF}" type="presParOf" srcId="{A8F6382F-41B8-4119-B570-048C819EFE5F}" destId="{180DDA17-1A86-4758-81ED-175E525CD9DC}" srcOrd="0" destOrd="0" presId="urn:microsoft.com/office/officeart/2005/8/layout/vList2"/>
    <dgm:cxn modelId="{056EE423-EFE9-4D00-8732-F46C02B42ECE}" type="presParOf" srcId="{A8F6382F-41B8-4119-B570-048C819EFE5F}" destId="{9711E721-5210-46E7-AC10-1D0FC271787D}" srcOrd="1" destOrd="0" presId="urn:microsoft.com/office/officeart/2005/8/layout/vList2"/>
    <dgm:cxn modelId="{31680D0C-F871-4ACC-B7B1-F8966435B7F5}" type="presParOf" srcId="{A8F6382F-41B8-4119-B570-048C819EFE5F}" destId="{38BCB8AD-D034-4D8C-AD0C-AECB7F6C95C9}" srcOrd="2"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0CB9EA97-401A-4144-9D3F-035D195901B5}"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191C8732-7217-4C21-8A3C-98FACDF76373}">
      <dgm:prSet custT="1"/>
      <dgm:spPr>
        <a:solidFill>
          <a:srgbClr val="002060"/>
        </a:solidFill>
      </dgm:spPr>
      <dgm:t>
        <a:bodyPr/>
        <a:lstStyle/>
        <a:p>
          <a:pPr algn="just" rtl="0">
            <a:lnSpc>
              <a:spcPts val="3800"/>
            </a:lnSpc>
            <a:spcAft>
              <a:spcPts val="0"/>
            </a:spcAft>
          </a:pPr>
          <a:r>
            <a:rPr lang="en-US" sz="2600" dirty="0" smtClean="0">
              <a:solidFill>
                <a:srgbClr val="FFCC66"/>
              </a:solidFill>
            </a:rPr>
            <a:t>         </a:t>
          </a:r>
          <a:r>
            <a:rPr lang="vi-VN" sz="2800" dirty="0" smtClean="0">
              <a:solidFill>
                <a:srgbClr val="FFCC66"/>
              </a:solidFill>
            </a:rPr>
            <a:t>- Tuyên truyền kết quả triển khai thực hiện công tác dân tộc, tôn giáo của MTTQ Việt Nam</a:t>
          </a:r>
          <a:r>
            <a:rPr lang="sq-AL" sz="2800" dirty="0" smtClean="0">
              <a:solidFill>
                <a:srgbClr val="FFCC66"/>
              </a:solidFill>
            </a:rPr>
            <a:t>;</a:t>
          </a:r>
          <a:r>
            <a:rPr lang="vi-VN" sz="2800" dirty="0" smtClean="0">
              <a:solidFill>
                <a:srgbClr val="FFCC66"/>
              </a:solidFill>
            </a:rPr>
            <a:t> việc tăng cường vận động, tập hợp, đoàn kết, hỗ trợ người Việt Nam ở nước ngoài hướng về quê hương tham gia phát triển và xây dựng quê hương, đất nước</a:t>
          </a:r>
          <a:r>
            <a:rPr lang="en-US" sz="2800" dirty="0" smtClean="0">
              <a:solidFill>
                <a:srgbClr val="FFCC66"/>
              </a:solidFill>
            </a:rPr>
            <a:t> </a:t>
          </a:r>
          <a:r>
            <a:rPr lang="vi-VN" sz="2800" dirty="0" smtClean="0">
              <a:solidFill>
                <a:srgbClr val="FFCC66"/>
              </a:solidFill>
            </a:rPr>
            <a:t>theo các kết luận của Đoàn Chủ tịch Ủy ban Trung ương Mặt trận Tổ quốc Nam và Nghị quyết của Ủy ban Trung ương MTTQ Việt Nam.</a:t>
          </a:r>
          <a:endParaRPr lang="en-US" sz="2800" dirty="0">
            <a:solidFill>
              <a:srgbClr val="FFCC66"/>
            </a:solidFill>
          </a:endParaRPr>
        </a:p>
      </dgm:t>
    </dgm:pt>
    <dgm:pt modelId="{52C83B1E-3CF3-4430-9933-897097E95084}" type="parTrans" cxnId="{5833BF53-3A65-4543-A51D-2E6CE92678D6}">
      <dgm:prSet/>
      <dgm:spPr/>
      <dgm:t>
        <a:bodyPr/>
        <a:lstStyle/>
        <a:p>
          <a:endParaRPr lang="en-US"/>
        </a:p>
      </dgm:t>
    </dgm:pt>
    <dgm:pt modelId="{A2E081DB-98FB-4135-A4B9-6D43057A2301}" type="sibTrans" cxnId="{5833BF53-3A65-4543-A51D-2E6CE92678D6}">
      <dgm:prSet/>
      <dgm:spPr/>
      <dgm:t>
        <a:bodyPr/>
        <a:lstStyle/>
        <a:p>
          <a:endParaRPr lang="en-US"/>
        </a:p>
      </dgm:t>
    </dgm:pt>
    <dgm:pt modelId="{A99CC9E1-6203-4B33-93E9-14C4D475F8E5}" type="pres">
      <dgm:prSet presAssocID="{0CB9EA97-401A-4144-9D3F-035D195901B5}" presName="linear" presStyleCnt="0">
        <dgm:presLayoutVars>
          <dgm:animLvl val="lvl"/>
          <dgm:resizeHandles val="exact"/>
        </dgm:presLayoutVars>
      </dgm:prSet>
      <dgm:spPr/>
      <dgm:t>
        <a:bodyPr/>
        <a:lstStyle/>
        <a:p>
          <a:endParaRPr lang="en-US"/>
        </a:p>
      </dgm:t>
    </dgm:pt>
    <dgm:pt modelId="{926BF848-02BB-404B-8FD9-595E3DF8A59A}" type="pres">
      <dgm:prSet presAssocID="{191C8732-7217-4C21-8A3C-98FACDF76373}" presName="parentText" presStyleLbl="node1" presStyleIdx="0" presStyleCnt="1">
        <dgm:presLayoutVars>
          <dgm:chMax val="0"/>
          <dgm:bulletEnabled val="1"/>
        </dgm:presLayoutVars>
      </dgm:prSet>
      <dgm:spPr/>
      <dgm:t>
        <a:bodyPr/>
        <a:lstStyle/>
        <a:p>
          <a:endParaRPr lang="en-US"/>
        </a:p>
      </dgm:t>
    </dgm:pt>
  </dgm:ptLst>
  <dgm:cxnLst>
    <dgm:cxn modelId="{5833BF53-3A65-4543-A51D-2E6CE92678D6}" srcId="{0CB9EA97-401A-4144-9D3F-035D195901B5}" destId="{191C8732-7217-4C21-8A3C-98FACDF76373}" srcOrd="0" destOrd="0" parTransId="{52C83B1E-3CF3-4430-9933-897097E95084}" sibTransId="{A2E081DB-98FB-4135-A4B9-6D43057A2301}"/>
    <dgm:cxn modelId="{49973D15-AF25-4F9E-9FD5-C8A0C1186FFD}" type="presOf" srcId="{191C8732-7217-4C21-8A3C-98FACDF76373}" destId="{926BF848-02BB-404B-8FD9-595E3DF8A59A}" srcOrd="0" destOrd="0" presId="urn:microsoft.com/office/officeart/2005/8/layout/vList2"/>
    <dgm:cxn modelId="{0D5AC924-AA13-41C6-B51F-9CC0A169C000}" type="presOf" srcId="{0CB9EA97-401A-4144-9D3F-035D195901B5}" destId="{A99CC9E1-6203-4B33-93E9-14C4D475F8E5}" srcOrd="0" destOrd="0" presId="urn:microsoft.com/office/officeart/2005/8/layout/vList2"/>
    <dgm:cxn modelId="{3739EC0D-F482-4053-8C27-73AF0ADC3B27}" type="presParOf" srcId="{A99CC9E1-6203-4B33-93E9-14C4D475F8E5}" destId="{926BF848-02BB-404B-8FD9-595E3DF8A59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7F3616E4-D15E-4315-86C9-BE40E83CF291}"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F6061E56-0A1C-421E-B242-41CCCCC1B2AC}">
      <dgm:prSet/>
      <dgm:spPr>
        <a:solidFill>
          <a:srgbClr val="002060"/>
        </a:solidFill>
      </dgm:spPr>
      <dgm:t>
        <a:bodyPr/>
        <a:lstStyle/>
        <a:p>
          <a:pPr algn="just" rtl="0"/>
          <a:r>
            <a:rPr lang="nl-NL" dirty="0" smtClean="0">
              <a:solidFill>
                <a:srgbClr val="FFCC66"/>
              </a:solidFill>
            </a:rPr>
            <a:t>    - Tuyên truyền, phổ biến các mô hình, điển hình tiên tiến,những việc làm hay, giải pháp tốt trong thực hiện các phong trào thi đua yêu nước, các cuộc vận động: </a:t>
          </a:r>
          <a:r>
            <a:rPr lang="nl-NL" i="1" dirty="0" smtClean="0">
              <a:solidFill>
                <a:schemeClr val="bg1"/>
              </a:solidFill>
            </a:rPr>
            <a:t>Toàn dân đoàn kết xây dựng nông thôn mới, đô thị văn minh</a:t>
          </a:r>
          <a:r>
            <a:rPr lang="nl-NL" i="1" dirty="0" smtClean="0">
              <a:solidFill>
                <a:srgbClr val="FFCC66"/>
              </a:solidFill>
            </a:rPr>
            <a:t>; </a:t>
          </a:r>
          <a:r>
            <a:rPr lang="nl-NL" i="1" dirty="0" smtClean="0">
              <a:solidFill>
                <a:schemeClr val="bg1"/>
              </a:solidFill>
            </a:rPr>
            <a:t>Người Việt Nam ưu tiên dàng hàng Việt Nam</a:t>
          </a:r>
          <a:r>
            <a:rPr lang="nl-NL" dirty="0" smtClean="0">
              <a:solidFill>
                <a:srgbClr val="FFCC66"/>
              </a:solidFill>
            </a:rPr>
            <a:t>; phong trào </a:t>
          </a:r>
          <a:r>
            <a:rPr lang="nl-NL" i="1" dirty="0" smtClean="0">
              <a:solidFill>
                <a:schemeClr val="bg1"/>
              </a:solidFill>
            </a:rPr>
            <a:t>Đoàn kết, sáng tạo, nâng cao năng suất, chất lượng, hiệu quả và hội nhập quốc tế </a:t>
          </a:r>
          <a:r>
            <a:rPr lang="nl-NL" dirty="0" smtClean="0">
              <a:solidFill>
                <a:srgbClr val="FFCC66"/>
              </a:solidFill>
            </a:rPr>
            <a:t>(dự kiến phát động trong dịp 19/5/2017); xây dựng và phát huy sức mạnh khối đại đoàn kết toàn dân tộc;</a:t>
          </a:r>
          <a:r>
            <a:rPr lang="vi-VN" dirty="0" smtClean="0">
              <a:solidFill>
                <a:srgbClr val="FFCC66"/>
              </a:solidFill>
            </a:rPr>
            <a:t> </a:t>
          </a:r>
          <a:r>
            <a:rPr lang="vi-VN" dirty="0" smtClean="0">
              <a:solidFill>
                <a:srgbClr val="FFCC66"/>
              </a:solidFill>
              <a:latin typeface="Calibri" panose="020F0502020204030204" pitchFamily="34" charset="0"/>
              <a:cs typeface="Calibri" panose="020F0502020204030204" pitchFamily="34" charset="0"/>
            </a:rPr>
            <a:t>về việc đổi mới, chất lượng, hiệu quả tổ chức Ngày hội đại đoàn kết toàn dân tộc ở khu dân cư vào dịp kỷ niệm Ngày truyền thống MTTQ Việt Nam hằng năm (18 tháng 11).</a:t>
          </a:r>
          <a:endParaRPr lang="en-US" dirty="0">
            <a:solidFill>
              <a:srgbClr val="FFCC66"/>
            </a:solidFill>
            <a:latin typeface="Calibri" panose="020F0502020204030204" pitchFamily="34" charset="0"/>
            <a:cs typeface="Calibri" panose="020F0502020204030204" pitchFamily="34" charset="0"/>
          </a:endParaRPr>
        </a:p>
      </dgm:t>
    </dgm:pt>
    <dgm:pt modelId="{368FED43-6EE1-45C2-BBC3-31C837DB6355}" type="parTrans" cxnId="{93873B15-AD58-48AB-A5FE-1972C67C23D1}">
      <dgm:prSet/>
      <dgm:spPr/>
      <dgm:t>
        <a:bodyPr/>
        <a:lstStyle/>
        <a:p>
          <a:endParaRPr lang="en-US"/>
        </a:p>
      </dgm:t>
    </dgm:pt>
    <dgm:pt modelId="{238FBC97-C947-4E2C-8B6B-C7B34AF5B7CC}" type="sibTrans" cxnId="{93873B15-AD58-48AB-A5FE-1972C67C23D1}">
      <dgm:prSet/>
      <dgm:spPr/>
      <dgm:t>
        <a:bodyPr/>
        <a:lstStyle/>
        <a:p>
          <a:endParaRPr lang="en-US"/>
        </a:p>
      </dgm:t>
    </dgm:pt>
    <dgm:pt modelId="{EE0D4476-5F6A-43F8-BD78-5C5F9D2C01DB}" type="pres">
      <dgm:prSet presAssocID="{7F3616E4-D15E-4315-86C9-BE40E83CF291}" presName="linear" presStyleCnt="0">
        <dgm:presLayoutVars>
          <dgm:animLvl val="lvl"/>
          <dgm:resizeHandles val="exact"/>
        </dgm:presLayoutVars>
      </dgm:prSet>
      <dgm:spPr/>
      <dgm:t>
        <a:bodyPr/>
        <a:lstStyle/>
        <a:p>
          <a:endParaRPr lang="en-US"/>
        </a:p>
      </dgm:t>
    </dgm:pt>
    <dgm:pt modelId="{9683FF83-CD59-45CE-A0EA-7AEE37469D6C}" type="pres">
      <dgm:prSet presAssocID="{F6061E56-0A1C-421E-B242-41CCCCC1B2AC}" presName="parentText" presStyleLbl="node1" presStyleIdx="0" presStyleCnt="1">
        <dgm:presLayoutVars>
          <dgm:chMax val="0"/>
          <dgm:bulletEnabled val="1"/>
        </dgm:presLayoutVars>
      </dgm:prSet>
      <dgm:spPr/>
      <dgm:t>
        <a:bodyPr/>
        <a:lstStyle/>
        <a:p>
          <a:endParaRPr lang="en-US"/>
        </a:p>
      </dgm:t>
    </dgm:pt>
  </dgm:ptLst>
  <dgm:cxnLst>
    <dgm:cxn modelId="{93873B15-AD58-48AB-A5FE-1972C67C23D1}" srcId="{7F3616E4-D15E-4315-86C9-BE40E83CF291}" destId="{F6061E56-0A1C-421E-B242-41CCCCC1B2AC}" srcOrd="0" destOrd="0" parTransId="{368FED43-6EE1-45C2-BBC3-31C837DB6355}" sibTransId="{238FBC97-C947-4E2C-8B6B-C7B34AF5B7CC}"/>
    <dgm:cxn modelId="{156A2F88-E5C5-4A0E-98DF-23AE5EEF08A9}" type="presOf" srcId="{7F3616E4-D15E-4315-86C9-BE40E83CF291}" destId="{EE0D4476-5F6A-43F8-BD78-5C5F9D2C01DB}" srcOrd="0" destOrd="0" presId="urn:microsoft.com/office/officeart/2005/8/layout/vList2"/>
    <dgm:cxn modelId="{95967D0F-DF06-4355-ACEC-B999EE957DF6}" type="presOf" srcId="{F6061E56-0A1C-421E-B242-41CCCCC1B2AC}" destId="{9683FF83-CD59-45CE-A0EA-7AEE37469D6C}" srcOrd="0" destOrd="0" presId="urn:microsoft.com/office/officeart/2005/8/layout/vList2"/>
    <dgm:cxn modelId="{97C1104D-4C4A-460F-B93C-4C641F1004E8}" type="presParOf" srcId="{EE0D4476-5F6A-43F8-BD78-5C5F9D2C01DB}" destId="{9683FF83-CD59-45CE-A0EA-7AEE37469D6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9F403EAF-50C2-472C-9B9B-2F31F1BC4EB6}"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34D7A63C-D55F-40D5-B437-E124620921ED}">
      <dgm:prSet custT="1"/>
      <dgm:spPr>
        <a:solidFill>
          <a:srgbClr val="002060"/>
        </a:solidFill>
      </dgm:spPr>
      <dgm:t>
        <a:bodyPr/>
        <a:lstStyle/>
        <a:p>
          <a:pPr algn="just" rtl="0"/>
          <a:r>
            <a:rPr lang="en-US" sz="3000" dirty="0" smtClean="0">
              <a:solidFill>
                <a:srgbClr val="FFCC00"/>
              </a:solidFill>
            </a:rPr>
            <a:t>         </a:t>
          </a:r>
          <a:r>
            <a:rPr lang="vi-VN" sz="3000" dirty="0" smtClean="0">
              <a:solidFill>
                <a:srgbClr val="FFCC00"/>
              </a:solidFill>
            </a:rPr>
            <a:t> Tuyên truyền các hoạt động đền ơn, đáp nghĩa, chăm lo các đối tượng, gia đình chính sách trong dịp kỷ niệm 70 năm Ngày thương binh, liệt sỹ;  chăm lo cho người nghèo</a:t>
          </a:r>
          <a:r>
            <a:rPr lang="en-US" sz="3000" dirty="0" smtClean="0">
              <a:solidFill>
                <a:srgbClr val="FFCC00"/>
              </a:solidFill>
            </a:rPr>
            <a:t> để </a:t>
          </a:r>
          <a:r>
            <a:rPr lang="vi-VN" sz="3000" dirty="0" smtClean="0">
              <a:solidFill>
                <a:srgbClr val="FFCC00"/>
              </a:solidFill>
            </a:rPr>
            <a:t>thoát nghèo bền vững với phương châm “không để hộ nghèo, hộ chính sách nào không có ít nhất một tổ chức hỗ trợ”; tuyên truyền việc hỗ trợ xây dựng nhà Đại đoàn kết cho người nghèo, nhất là trong dịp Tháng cao điểm vì người nghèo năm 2017, “Tết vì người nghèo” năm 2018; </a:t>
          </a:r>
          <a:endParaRPr lang="en-US" sz="3000" dirty="0">
            <a:solidFill>
              <a:srgbClr val="FFCC00"/>
            </a:solidFill>
          </a:endParaRPr>
        </a:p>
      </dgm:t>
    </dgm:pt>
    <dgm:pt modelId="{C76C07B3-AFBB-47B8-9BE7-6741560CE972}" type="parTrans" cxnId="{C5B82A11-FABA-4621-9797-CC0093D4F37A}">
      <dgm:prSet/>
      <dgm:spPr/>
      <dgm:t>
        <a:bodyPr/>
        <a:lstStyle/>
        <a:p>
          <a:endParaRPr lang="en-US"/>
        </a:p>
      </dgm:t>
    </dgm:pt>
    <dgm:pt modelId="{D063BC58-7216-44DA-95D6-2A0A422971DF}" type="sibTrans" cxnId="{C5B82A11-FABA-4621-9797-CC0093D4F37A}">
      <dgm:prSet/>
      <dgm:spPr/>
      <dgm:t>
        <a:bodyPr/>
        <a:lstStyle/>
        <a:p>
          <a:endParaRPr lang="en-US"/>
        </a:p>
      </dgm:t>
    </dgm:pt>
    <dgm:pt modelId="{AF0E72A9-DF6D-4C86-B787-2FC3484BA791}" type="pres">
      <dgm:prSet presAssocID="{9F403EAF-50C2-472C-9B9B-2F31F1BC4EB6}" presName="linear" presStyleCnt="0">
        <dgm:presLayoutVars>
          <dgm:animLvl val="lvl"/>
          <dgm:resizeHandles val="exact"/>
        </dgm:presLayoutVars>
      </dgm:prSet>
      <dgm:spPr/>
      <dgm:t>
        <a:bodyPr/>
        <a:lstStyle/>
        <a:p>
          <a:endParaRPr lang="en-US"/>
        </a:p>
      </dgm:t>
    </dgm:pt>
    <dgm:pt modelId="{72E6B38A-CA60-453A-AD71-F47FE3886C6B}" type="pres">
      <dgm:prSet presAssocID="{34D7A63C-D55F-40D5-B437-E124620921ED}" presName="parentText" presStyleLbl="node1" presStyleIdx="0" presStyleCnt="1">
        <dgm:presLayoutVars>
          <dgm:chMax val="0"/>
          <dgm:bulletEnabled val="1"/>
        </dgm:presLayoutVars>
      </dgm:prSet>
      <dgm:spPr/>
      <dgm:t>
        <a:bodyPr/>
        <a:lstStyle/>
        <a:p>
          <a:endParaRPr lang="en-US"/>
        </a:p>
      </dgm:t>
    </dgm:pt>
  </dgm:ptLst>
  <dgm:cxnLst>
    <dgm:cxn modelId="{C5B82A11-FABA-4621-9797-CC0093D4F37A}" srcId="{9F403EAF-50C2-472C-9B9B-2F31F1BC4EB6}" destId="{34D7A63C-D55F-40D5-B437-E124620921ED}" srcOrd="0" destOrd="0" parTransId="{C76C07B3-AFBB-47B8-9BE7-6741560CE972}" sibTransId="{D063BC58-7216-44DA-95D6-2A0A422971DF}"/>
    <dgm:cxn modelId="{46332FB0-6289-40D0-B805-5CD8C1BEA5D4}" type="presOf" srcId="{9F403EAF-50C2-472C-9B9B-2F31F1BC4EB6}" destId="{AF0E72A9-DF6D-4C86-B787-2FC3484BA791}" srcOrd="0" destOrd="0" presId="urn:microsoft.com/office/officeart/2005/8/layout/vList2"/>
    <dgm:cxn modelId="{404F0FCF-C8A0-4C4F-B586-1A24C30F1BAD}" type="presOf" srcId="{34D7A63C-D55F-40D5-B437-E124620921ED}" destId="{72E6B38A-CA60-453A-AD71-F47FE3886C6B}" srcOrd="0" destOrd="0" presId="urn:microsoft.com/office/officeart/2005/8/layout/vList2"/>
    <dgm:cxn modelId="{768B6E0A-A6AE-4587-B9CB-08575A7A5572}" type="presParOf" srcId="{AF0E72A9-DF6D-4C86-B787-2FC3484BA791}" destId="{72E6B38A-CA60-453A-AD71-F47FE3886C6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DDCBE818-5A2D-4DA5-B57C-8B32350D6440}"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CFE5A771-F3BB-47EB-8FDA-066C0B03308E}">
      <dgm:prSet custT="1"/>
      <dgm:spPr>
        <a:solidFill>
          <a:srgbClr val="002060"/>
        </a:solidFill>
      </dgm:spPr>
      <dgm:t>
        <a:bodyPr/>
        <a:lstStyle/>
        <a:p>
          <a:pPr algn="just" rtl="0"/>
          <a:r>
            <a:rPr lang="nl-NL" sz="2300" dirty="0" smtClean="0"/>
            <a:t>        </a:t>
          </a:r>
          <a:r>
            <a:rPr lang="nl-NL" sz="2600" dirty="0" smtClean="0">
              <a:solidFill>
                <a:srgbClr val="FFCC00"/>
              </a:solidFill>
            </a:rPr>
            <a:t>Phối hợp với các cơ quan thông tấn, báo chí tuyên truyền sâu rộng </a:t>
          </a:r>
          <a:r>
            <a:rPr lang="pt-BR" sz="2600" dirty="0" smtClean="0">
              <a:solidFill>
                <a:srgbClr val="FFCC00"/>
              </a:solidFill>
            </a:rPr>
            <a:t>Giải báo chí toàn quốc: </a:t>
          </a:r>
          <a:r>
            <a:rPr lang="pt-BR" sz="2600" b="1" i="1" dirty="0" smtClean="0">
              <a:solidFill>
                <a:schemeClr val="bg1"/>
              </a:solidFill>
            </a:rPr>
            <a:t>Báo chí  với công tác đấu tranh phòng, chống tham nhũng, lãng phí</a:t>
          </a:r>
          <a:r>
            <a:rPr lang="pt-BR" sz="2600" dirty="0" smtClean="0">
              <a:solidFill>
                <a:schemeClr val="bg1"/>
              </a:solidFill>
            </a:rPr>
            <a:t> </a:t>
          </a:r>
          <a:r>
            <a:rPr lang="pt-BR" sz="2600" dirty="0" smtClean="0">
              <a:solidFill>
                <a:srgbClr val="FFCC00"/>
              </a:solidFill>
            </a:rPr>
            <a:t>nhằm </a:t>
          </a:r>
          <a:r>
            <a:rPr lang="vi-VN" sz="2600" dirty="0" smtClean="0">
              <a:solidFill>
                <a:srgbClr val="FFCC00"/>
              </a:solidFill>
            </a:rPr>
            <a:t>phát </a:t>
          </a:r>
          <a:r>
            <a:rPr lang="vi-VN" sz="2600" dirty="0" smtClean="0">
              <a:solidFill>
                <a:srgbClr val="FFCC00"/>
              </a:solidFill>
              <a:latin typeface="Calibri" panose="020F0502020204030204" pitchFamily="34" charset="0"/>
              <a:cs typeface="Calibri" panose="020F0502020204030204" pitchFamily="34" charset="0"/>
            </a:rPr>
            <a:t>huy vai trò giám sát và phản biện xã hội của Mặt trận Tổ quốc và các đoàn thể chính trị - xã hội, của nhân dân, của báo chí  và công luận trong đấu tranh ngăn chặn, đẩy lùi suy thoái, “tự diễn biến”,“tự chuyển hóa” trong cán bộ, đảng viên; đẩy mạnh công tác tuyên truyền, cổ vũ, động viên các tầng lớp nhân dân tích cực phòng, chống tham nhũng, lãng phí; đồng thời khuyến khích người dân và các cơ quan báo chí phản ánh, tố giác và tích cực đấu tranh, phòng, chống tham nhũng, lãng phí, chống suy thoái, “tự diễn biến”, “tự chuyển hóa” trong nội bộ.</a:t>
          </a:r>
          <a:r>
            <a:rPr lang="en-US" sz="2600" dirty="0" smtClean="0">
              <a:solidFill>
                <a:srgbClr val="FFCC00"/>
              </a:solidFill>
              <a:latin typeface="Calibri" panose="020F0502020204030204" pitchFamily="34" charset="0"/>
              <a:cs typeface="Calibri" panose="020F0502020204030204" pitchFamily="34" charset="0"/>
            </a:rPr>
            <a:t> V</a:t>
          </a:r>
          <a:r>
            <a:rPr lang="es-MX" sz="2600" dirty="0" smtClean="0">
              <a:solidFill>
                <a:srgbClr val="FFCC00"/>
              </a:solidFill>
              <a:latin typeface="Calibri" panose="020F0502020204030204" pitchFamily="34" charset="0"/>
              <a:cs typeface="Calibri" panose="020F0502020204030204" pitchFamily="34" charset="0"/>
            </a:rPr>
            <a:t>à </a:t>
          </a:r>
          <a:r>
            <a:rPr lang="nl-NL" sz="2600" dirty="0" smtClean="0">
              <a:solidFill>
                <a:srgbClr val="FFCC00"/>
              </a:solidFill>
              <a:latin typeface="Calibri" panose="020F0502020204030204" pitchFamily="34" charset="0"/>
              <a:cs typeface="Calibri" panose="020F0502020204030204" pitchFamily="34" charset="0"/>
            </a:rPr>
            <a:t>G</a:t>
          </a:r>
          <a:r>
            <a:rPr lang="vi-VN" sz="2600" dirty="0" smtClean="0">
              <a:solidFill>
                <a:srgbClr val="FFCC00"/>
              </a:solidFill>
              <a:latin typeface="Calibri" panose="020F0502020204030204" pitchFamily="34" charset="0"/>
              <a:cs typeface="Calibri" panose="020F0502020204030204" pitchFamily="34" charset="0"/>
            </a:rPr>
            <a:t>iải báo chí </a:t>
          </a:r>
          <a:r>
            <a:rPr lang="vi-VN" sz="2600" b="1" dirty="0" smtClean="0">
              <a:solidFill>
                <a:schemeClr val="bg1"/>
              </a:solidFill>
              <a:latin typeface="Calibri" panose="020F0502020204030204" pitchFamily="34" charset="0"/>
              <a:cs typeface="Calibri" panose="020F0502020204030204" pitchFamily="34" charset="0"/>
            </a:rPr>
            <a:t>Vì sự nghiệp Đại đoàn kết toàn dân tộc </a:t>
          </a:r>
          <a:r>
            <a:rPr lang="vi-VN" sz="2600" dirty="0" smtClean="0">
              <a:solidFill>
                <a:srgbClr val="FFCC00"/>
              </a:solidFill>
              <a:latin typeface="Calibri" panose="020F0502020204030204" pitchFamily="34" charset="0"/>
              <a:cs typeface="Calibri" panose="020F0502020204030204" pitchFamily="34" charset="0"/>
            </a:rPr>
            <a:t>lần thứ </a:t>
          </a:r>
          <a:r>
            <a:rPr lang="nl-NL" sz="2600" dirty="0" smtClean="0">
              <a:solidFill>
                <a:srgbClr val="FFCC00"/>
              </a:solidFill>
              <a:latin typeface="Calibri" panose="020F0502020204030204" pitchFamily="34" charset="0"/>
              <a:cs typeface="Calibri" panose="020F0502020204030204" pitchFamily="34" charset="0"/>
            </a:rPr>
            <a:t>XIII,</a:t>
          </a:r>
          <a:r>
            <a:rPr lang="vi-VN" sz="2600" dirty="0" smtClean="0">
              <a:solidFill>
                <a:srgbClr val="FFCC00"/>
              </a:solidFill>
              <a:latin typeface="Calibri" panose="020F0502020204030204" pitchFamily="34" charset="0"/>
              <a:cs typeface="Calibri" panose="020F0502020204030204" pitchFamily="34" charset="0"/>
            </a:rPr>
            <a:t> năm 2017 – 2018</a:t>
          </a:r>
          <a:endParaRPr lang="en-US" sz="2600" dirty="0">
            <a:solidFill>
              <a:srgbClr val="FFCC00"/>
            </a:solidFill>
            <a:latin typeface="Calibri" panose="020F0502020204030204" pitchFamily="34" charset="0"/>
            <a:cs typeface="Calibri" panose="020F0502020204030204" pitchFamily="34" charset="0"/>
          </a:endParaRPr>
        </a:p>
      </dgm:t>
    </dgm:pt>
    <dgm:pt modelId="{871D3A46-3485-44F4-85E1-A7D0EBB1519A}" type="parTrans" cxnId="{B44EA3E1-600D-4AA2-A242-8C93C80AFA25}">
      <dgm:prSet/>
      <dgm:spPr/>
      <dgm:t>
        <a:bodyPr/>
        <a:lstStyle/>
        <a:p>
          <a:endParaRPr lang="en-US"/>
        </a:p>
      </dgm:t>
    </dgm:pt>
    <dgm:pt modelId="{B96C8B2C-7637-4796-A6FB-735DEFDD139C}" type="sibTrans" cxnId="{B44EA3E1-600D-4AA2-A242-8C93C80AFA25}">
      <dgm:prSet/>
      <dgm:spPr/>
      <dgm:t>
        <a:bodyPr/>
        <a:lstStyle/>
        <a:p>
          <a:endParaRPr lang="en-US"/>
        </a:p>
      </dgm:t>
    </dgm:pt>
    <dgm:pt modelId="{698F40D8-1F06-4386-9CD1-E1567472FF7D}" type="pres">
      <dgm:prSet presAssocID="{DDCBE818-5A2D-4DA5-B57C-8B32350D6440}" presName="linear" presStyleCnt="0">
        <dgm:presLayoutVars>
          <dgm:animLvl val="lvl"/>
          <dgm:resizeHandles val="exact"/>
        </dgm:presLayoutVars>
      </dgm:prSet>
      <dgm:spPr/>
      <dgm:t>
        <a:bodyPr/>
        <a:lstStyle/>
        <a:p>
          <a:endParaRPr lang="en-US"/>
        </a:p>
      </dgm:t>
    </dgm:pt>
    <dgm:pt modelId="{983932D1-21C8-497A-B9D3-722A8C263BCE}" type="pres">
      <dgm:prSet presAssocID="{CFE5A771-F3BB-47EB-8FDA-066C0B03308E}" presName="parentText" presStyleLbl="node1" presStyleIdx="0" presStyleCnt="1" custScaleY="1444792">
        <dgm:presLayoutVars>
          <dgm:chMax val="0"/>
          <dgm:bulletEnabled val="1"/>
        </dgm:presLayoutVars>
      </dgm:prSet>
      <dgm:spPr/>
      <dgm:t>
        <a:bodyPr/>
        <a:lstStyle/>
        <a:p>
          <a:endParaRPr lang="en-US"/>
        </a:p>
      </dgm:t>
    </dgm:pt>
  </dgm:ptLst>
  <dgm:cxnLst>
    <dgm:cxn modelId="{B44EA3E1-600D-4AA2-A242-8C93C80AFA25}" srcId="{DDCBE818-5A2D-4DA5-B57C-8B32350D6440}" destId="{CFE5A771-F3BB-47EB-8FDA-066C0B03308E}" srcOrd="0" destOrd="0" parTransId="{871D3A46-3485-44F4-85E1-A7D0EBB1519A}" sibTransId="{B96C8B2C-7637-4796-A6FB-735DEFDD139C}"/>
    <dgm:cxn modelId="{1477ACE1-952B-4CD5-9DC9-8BC44425671E}" type="presOf" srcId="{DDCBE818-5A2D-4DA5-B57C-8B32350D6440}" destId="{698F40D8-1F06-4386-9CD1-E1567472FF7D}" srcOrd="0" destOrd="0" presId="urn:microsoft.com/office/officeart/2005/8/layout/vList2"/>
    <dgm:cxn modelId="{07500D8E-0A4E-44B6-ADB8-06D59C4F93E3}" type="presOf" srcId="{CFE5A771-F3BB-47EB-8FDA-066C0B03308E}" destId="{983932D1-21C8-497A-B9D3-722A8C263BCE}" srcOrd="0" destOrd="0" presId="urn:microsoft.com/office/officeart/2005/8/layout/vList2"/>
    <dgm:cxn modelId="{2D00F3B4-4643-43C5-BCE0-719E08FF1F3D}" type="presParOf" srcId="{698F40D8-1F06-4386-9CD1-E1567472FF7D}" destId="{983932D1-21C8-497A-B9D3-722A8C263BC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C3932BCF-2CF9-4D8B-9435-02C96B7FEF1B}"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0C657B71-CA94-46E8-BBCB-A5A609D9215B}">
      <dgm:prSet custT="1"/>
      <dgm:spPr>
        <a:solidFill>
          <a:srgbClr val="002060"/>
        </a:solidFill>
      </dgm:spPr>
      <dgm:t>
        <a:bodyPr/>
        <a:lstStyle/>
        <a:p>
          <a:pPr algn="just" rtl="0"/>
          <a:r>
            <a:rPr lang="pt-BR" sz="2400" dirty="0" smtClean="0">
              <a:solidFill>
                <a:srgbClr val="FFC000"/>
              </a:solidFill>
            </a:rPr>
            <a:t>- Tuyên truyền và phổ biến “Sách vàng sáng tạo Việt Nam” năm 2017 và tuyên truyền Hội nghị biểu dương “Người Việt sáng tạo” vào dịp kỷ niệm 72 năm Quốc khánh Nước CHXHCN Việt Nam (2/9).</a:t>
          </a:r>
          <a:endParaRPr lang="en-US" sz="2400" dirty="0">
            <a:solidFill>
              <a:srgbClr val="FFC000"/>
            </a:solidFill>
          </a:endParaRPr>
        </a:p>
      </dgm:t>
    </dgm:pt>
    <dgm:pt modelId="{09D99BE2-FDAD-4039-AC00-F907662EBAD4}" type="parTrans" cxnId="{B501F711-7208-46C8-A694-9027E680FBA6}">
      <dgm:prSet/>
      <dgm:spPr/>
      <dgm:t>
        <a:bodyPr/>
        <a:lstStyle/>
        <a:p>
          <a:endParaRPr lang="en-US"/>
        </a:p>
      </dgm:t>
    </dgm:pt>
    <dgm:pt modelId="{17CF96BF-26C5-49D0-B31A-0CFCB23B9F82}" type="sibTrans" cxnId="{B501F711-7208-46C8-A694-9027E680FBA6}">
      <dgm:prSet/>
      <dgm:spPr/>
      <dgm:t>
        <a:bodyPr/>
        <a:lstStyle/>
        <a:p>
          <a:endParaRPr lang="en-US"/>
        </a:p>
      </dgm:t>
    </dgm:pt>
    <dgm:pt modelId="{2C3E1D32-EDD7-428E-B6A7-4A7C625CAE0B}">
      <dgm:prSet custT="1"/>
      <dgm:spPr>
        <a:solidFill>
          <a:srgbClr val="002060"/>
        </a:solidFill>
      </dgm:spPr>
      <dgm:t>
        <a:bodyPr/>
        <a:lstStyle/>
        <a:p>
          <a:pPr rtl="0"/>
          <a:r>
            <a:rPr lang="pt-BR" sz="2400" dirty="0" smtClean="0">
              <a:solidFill>
                <a:srgbClr val="FFC000"/>
              </a:solidFill>
            </a:rPr>
            <a:t>- Tuyên truyền các ý kiến, kiến nghị của cử tri và nhân dân phản ánh tại các kỳ họp Quốc hội và Hội đồng nhân dân các cấp; việc giải quyết các ý kiến, kiến nghị chính đáng của nhân dân; </a:t>
          </a:r>
          <a:r>
            <a:rPr lang="vi-VN" sz="2400" dirty="0" smtClean="0">
              <a:solidFill>
                <a:srgbClr val="FFC000"/>
              </a:solidFill>
              <a:latin typeface="Calibri" panose="020F0502020204030204" pitchFamily="34" charset="0"/>
              <a:cs typeface="Calibri" panose="020F0502020204030204" pitchFamily="34" charset="0"/>
            </a:rPr>
            <a:t>việc tham gia góp ý, phản biện xã hội trong quá trình xây dựng chính sách, pháp luật; triển khai thực hiện Luật MTTQ Việt Nam</a:t>
          </a:r>
          <a:r>
            <a:rPr lang="pt-BR" sz="2400" dirty="0" smtClean="0">
              <a:solidFill>
                <a:srgbClr val="FFC000"/>
              </a:solidFill>
              <a:latin typeface="Calibri" panose="020F0502020204030204" pitchFamily="34" charset="0"/>
              <a:cs typeface="Calibri" panose="020F0502020204030204" pitchFamily="34" charset="0"/>
            </a:rPr>
            <a:t>; </a:t>
          </a:r>
          <a:r>
            <a:rPr lang="vi-VN" sz="2400" dirty="0" smtClean="0">
              <a:solidFill>
                <a:srgbClr val="FFC000"/>
              </a:solidFill>
              <a:latin typeface="Calibri" panose="020F0502020204030204" pitchFamily="34" charset="0"/>
              <a:cs typeface="Calibri" panose="020F0502020204030204" pitchFamily="34" charset="0"/>
            </a:rPr>
            <a:t>tuyên truyền, vận động chấp hành pháp luật trong cộng đồng dân cư</a:t>
          </a:r>
          <a:r>
            <a:rPr lang="pt-BR" sz="2400" dirty="0" smtClean="0">
              <a:solidFill>
                <a:srgbClr val="FFC000"/>
              </a:solidFill>
              <a:latin typeface="Calibri" panose="020F0502020204030204" pitchFamily="34" charset="0"/>
              <a:cs typeface="Calibri" panose="020F0502020204030204" pitchFamily="34" charset="0"/>
            </a:rPr>
            <a:t>. </a:t>
          </a:r>
          <a:endParaRPr lang="en-US" sz="2400" dirty="0">
            <a:solidFill>
              <a:srgbClr val="FFC000"/>
            </a:solidFill>
            <a:latin typeface="Calibri" panose="020F0502020204030204" pitchFamily="34" charset="0"/>
            <a:cs typeface="Calibri" panose="020F0502020204030204" pitchFamily="34" charset="0"/>
          </a:endParaRPr>
        </a:p>
      </dgm:t>
    </dgm:pt>
    <dgm:pt modelId="{C8D95D8C-750C-4ED5-AE4A-B69E1BD6B888}" type="parTrans" cxnId="{90251362-9FBE-4652-AD8F-1DC2714911BC}">
      <dgm:prSet/>
      <dgm:spPr/>
      <dgm:t>
        <a:bodyPr/>
        <a:lstStyle/>
        <a:p>
          <a:endParaRPr lang="en-US"/>
        </a:p>
      </dgm:t>
    </dgm:pt>
    <dgm:pt modelId="{1E8A8460-93FF-441A-B9AD-C6CBD935F553}" type="sibTrans" cxnId="{90251362-9FBE-4652-AD8F-1DC2714911BC}">
      <dgm:prSet/>
      <dgm:spPr/>
      <dgm:t>
        <a:bodyPr/>
        <a:lstStyle/>
        <a:p>
          <a:endParaRPr lang="en-US"/>
        </a:p>
      </dgm:t>
    </dgm:pt>
    <dgm:pt modelId="{B657F5F0-AC51-408A-9ED9-B5CB8D91D865}">
      <dgm:prSet custT="1"/>
      <dgm:spPr>
        <a:solidFill>
          <a:srgbClr val="002060"/>
        </a:solidFill>
      </dgm:spPr>
      <dgm:t>
        <a:bodyPr/>
        <a:lstStyle/>
        <a:p>
          <a:pPr rtl="0"/>
          <a:r>
            <a:rPr lang="vi-VN" sz="2400" dirty="0" smtClean="0">
              <a:solidFill>
                <a:srgbClr val="FFC000"/>
              </a:solidFill>
            </a:rPr>
            <a:t>- </a:t>
          </a:r>
          <a:r>
            <a:rPr lang="vi-VN" sz="2400" dirty="0" smtClean="0">
              <a:solidFill>
                <a:srgbClr val="FFC000"/>
              </a:solidFill>
              <a:latin typeface="Calibri" panose="020F0502020204030204" pitchFamily="34" charset="0"/>
              <a:cs typeface="Calibri" panose="020F0502020204030204" pitchFamily="34" charset="0"/>
            </a:rPr>
            <a:t>Tuyên truyền các hoạt động giám sát và phản biện xã hội của </a:t>
          </a:r>
          <a:r>
            <a:rPr lang="es-MX" sz="2400" dirty="0" smtClean="0">
              <a:solidFill>
                <a:srgbClr val="FFC000"/>
              </a:solidFill>
              <a:latin typeface="Calibri" panose="020F0502020204030204" pitchFamily="34" charset="0"/>
              <a:cs typeface="Calibri" panose="020F0502020204030204" pitchFamily="34" charset="0"/>
            </a:rPr>
            <a:t>Ủy ban Trung ương </a:t>
          </a:r>
          <a:r>
            <a:rPr lang="es-MX" sz="2400" dirty="0" err="1" smtClean="0">
              <a:solidFill>
                <a:srgbClr val="FFC000"/>
              </a:solidFill>
              <a:latin typeface="Calibri" panose="020F0502020204030204" pitchFamily="34" charset="0"/>
              <a:cs typeface="Calibri" panose="020F0502020204030204" pitchFamily="34" charset="0"/>
            </a:rPr>
            <a:t>MTTQ</a:t>
          </a:r>
          <a:r>
            <a:rPr lang="es-MX" sz="2400" dirty="0" smtClean="0">
              <a:solidFill>
                <a:srgbClr val="FFC000"/>
              </a:solidFill>
              <a:latin typeface="Calibri" panose="020F0502020204030204" pitchFamily="34" charset="0"/>
              <a:cs typeface="Calibri" panose="020F0502020204030204" pitchFamily="34" charset="0"/>
            </a:rPr>
            <a:t> Việt Nam theo các chương trình phối hợp đã được ký kết với các </a:t>
          </a:r>
          <a:r>
            <a:rPr lang="es-MX" sz="2400" dirty="0" smtClean="0">
              <a:solidFill>
                <a:srgbClr val="FFC000"/>
              </a:solidFill>
            </a:rPr>
            <a:t>tổ chức thành viên và các ngành hữu quan, trong đó tập trung </a:t>
          </a:r>
          <a:r>
            <a:rPr lang="pt-BR" sz="2400" dirty="0" smtClean="0">
              <a:solidFill>
                <a:srgbClr val="FFC000"/>
              </a:solidFill>
            </a:rPr>
            <a:t>tuyên truyền các chương trình giám sát</a:t>
          </a:r>
          <a:endParaRPr lang="en-US" sz="2400" dirty="0">
            <a:solidFill>
              <a:srgbClr val="FFC000"/>
            </a:solidFill>
          </a:endParaRPr>
        </a:p>
      </dgm:t>
    </dgm:pt>
    <dgm:pt modelId="{F0F10207-6740-4B76-A7CA-8FEF953D3FFB}" type="parTrans" cxnId="{E93F21FB-4BCB-4C96-9D7B-6CF619A9B7D2}">
      <dgm:prSet/>
      <dgm:spPr/>
      <dgm:t>
        <a:bodyPr/>
        <a:lstStyle/>
        <a:p>
          <a:endParaRPr lang="en-US"/>
        </a:p>
      </dgm:t>
    </dgm:pt>
    <dgm:pt modelId="{B73ADD14-DA2D-402D-A7AD-1B55DAB6C99E}" type="sibTrans" cxnId="{E93F21FB-4BCB-4C96-9D7B-6CF619A9B7D2}">
      <dgm:prSet/>
      <dgm:spPr/>
      <dgm:t>
        <a:bodyPr/>
        <a:lstStyle/>
        <a:p>
          <a:endParaRPr lang="en-US"/>
        </a:p>
      </dgm:t>
    </dgm:pt>
    <dgm:pt modelId="{05B18945-4911-4CCD-9D9A-165AEEDBE5AA}" type="pres">
      <dgm:prSet presAssocID="{C3932BCF-2CF9-4D8B-9435-02C96B7FEF1B}" presName="linear" presStyleCnt="0">
        <dgm:presLayoutVars>
          <dgm:animLvl val="lvl"/>
          <dgm:resizeHandles val="exact"/>
        </dgm:presLayoutVars>
      </dgm:prSet>
      <dgm:spPr/>
      <dgm:t>
        <a:bodyPr/>
        <a:lstStyle/>
        <a:p>
          <a:endParaRPr lang="en-US"/>
        </a:p>
      </dgm:t>
    </dgm:pt>
    <dgm:pt modelId="{FEB5FFA9-242F-4128-B26B-BAFEB76FDC88}" type="pres">
      <dgm:prSet presAssocID="{0C657B71-CA94-46E8-BBCB-A5A609D9215B}" presName="parentText" presStyleLbl="node1" presStyleIdx="0" presStyleCnt="3" custScaleY="221210" custLinFactY="-81056" custLinFactNeighborX="-885" custLinFactNeighborY="-100000">
        <dgm:presLayoutVars>
          <dgm:chMax val="0"/>
          <dgm:bulletEnabled val="1"/>
        </dgm:presLayoutVars>
      </dgm:prSet>
      <dgm:spPr/>
      <dgm:t>
        <a:bodyPr/>
        <a:lstStyle/>
        <a:p>
          <a:endParaRPr lang="en-US"/>
        </a:p>
      </dgm:t>
    </dgm:pt>
    <dgm:pt modelId="{3710DC9B-B03C-4E26-A965-2304261CF277}" type="pres">
      <dgm:prSet presAssocID="{17CF96BF-26C5-49D0-B31A-0CFCB23B9F82}" presName="spacer" presStyleCnt="0"/>
      <dgm:spPr/>
    </dgm:pt>
    <dgm:pt modelId="{AEDF9C81-D9BD-4C82-9271-C6A45726004D}" type="pres">
      <dgm:prSet presAssocID="{2C3E1D32-EDD7-428E-B6A7-4A7C625CAE0B}" presName="parentText" presStyleLbl="node1" presStyleIdx="1" presStyleCnt="3" custScaleY="253427" custLinFactY="4206" custLinFactNeighborY="100000">
        <dgm:presLayoutVars>
          <dgm:chMax val="0"/>
          <dgm:bulletEnabled val="1"/>
        </dgm:presLayoutVars>
      </dgm:prSet>
      <dgm:spPr/>
      <dgm:t>
        <a:bodyPr/>
        <a:lstStyle/>
        <a:p>
          <a:endParaRPr lang="en-US"/>
        </a:p>
      </dgm:t>
    </dgm:pt>
    <dgm:pt modelId="{42F1DED3-FCDA-4DAA-817C-166383C31D53}" type="pres">
      <dgm:prSet presAssocID="{1E8A8460-93FF-441A-B9AD-C6CBD935F553}" presName="spacer" presStyleCnt="0"/>
      <dgm:spPr/>
    </dgm:pt>
    <dgm:pt modelId="{643A3DD0-00D6-41C7-B231-D0919F22785F}" type="pres">
      <dgm:prSet presAssocID="{B657F5F0-AC51-408A-9ED9-B5CB8D91D865}" presName="parentText" presStyleLbl="node1" presStyleIdx="2" presStyleCnt="3" custScaleY="172865" custLinFactY="9285" custLinFactNeighborY="100000">
        <dgm:presLayoutVars>
          <dgm:chMax val="0"/>
          <dgm:bulletEnabled val="1"/>
        </dgm:presLayoutVars>
      </dgm:prSet>
      <dgm:spPr/>
      <dgm:t>
        <a:bodyPr/>
        <a:lstStyle/>
        <a:p>
          <a:endParaRPr lang="en-US"/>
        </a:p>
      </dgm:t>
    </dgm:pt>
  </dgm:ptLst>
  <dgm:cxnLst>
    <dgm:cxn modelId="{90251362-9FBE-4652-AD8F-1DC2714911BC}" srcId="{C3932BCF-2CF9-4D8B-9435-02C96B7FEF1B}" destId="{2C3E1D32-EDD7-428E-B6A7-4A7C625CAE0B}" srcOrd="1" destOrd="0" parTransId="{C8D95D8C-750C-4ED5-AE4A-B69E1BD6B888}" sibTransId="{1E8A8460-93FF-441A-B9AD-C6CBD935F553}"/>
    <dgm:cxn modelId="{E93F21FB-4BCB-4C96-9D7B-6CF619A9B7D2}" srcId="{C3932BCF-2CF9-4D8B-9435-02C96B7FEF1B}" destId="{B657F5F0-AC51-408A-9ED9-B5CB8D91D865}" srcOrd="2" destOrd="0" parTransId="{F0F10207-6740-4B76-A7CA-8FEF953D3FFB}" sibTransId="{B73ADD14-DA2D-402D-A7AD-1B55DAB6C99E}"/>
    <dgm:cxn modelId="{9B5F3C23-C8B6-474E-93A0-0B81F32FBD8D}" type="presOf" srcId="{2C3E1D32-EDD7-428E-B6A7-4A7C625CAE0B}" destId="{AEDF9C81-D9BD-4C82-9271-C6A45726004D}" srcOrd="0" destOrd="0" presId="urn:microsoft.com/office/officeart/2005/8/layout/vList2"/>
    <dgm:cxn modelId="{2F07B2C2-E632-409C-B991-558D699A059E}" type="presOf" srcId="{0C657B71-CA94-46E8-BBCB-A5A609D9215B}" destId="{FEB5FFA9-242F-4128-B26B-BAFEB76FDC88}" srcOrd="0" destOrd="0" presId="urn:microsoft.com/office/officeart/2005/8/layout/vList2"/>
    <dgm:cxn modelId="{F482D18B-7BA0-4130-B4A6-C79B74CFDC47}" type="presOf" srcId="{B657F5F0-AC51-408A-9ED9-B5CB8D91D865}" destId="{643A3DD0-00D6-41C7-B231-D0919F22785F}" srcOrd="0" destOrd="0" presId="urn:microsoft.com/office/officeart/2005/8/layout/vList2"/>
    <dgm:cxn modelId="{79617596-414A-4A73-B4E9-B5991CF958F0}" type="presOf" srcId="{C3932BCF-2CF9-4D8B-9435-02C96B7FEF1B}" destId="{05B18945-4911-4CCD-9D9A-165AEEDBE5AA}" srcOrd="0" destOrd="0" presId="urn:microsoft.com/office/officeart/2005/8/layout/vList2"/>
    <dgm:cxn modelId="{B501F711-7208-46C8-A694-9027E680FBA6}" srcId="{C3932BCF-2CF9-4D8B-9435-02C96B7FEF1B}" destId="{0C657B71-CA94-46E8-BBCB-A5A609D9215B}" srcOrd="0" destOrd="0" parTransId="{09D99BE2-FDAD-4039-AC00-F907662EBAD4}" sibTransId="{17CF96BF-26C5-49D0-B31A-0CFCB23B9F82}"/>
    <dgm:cxn modelId="{23546C47-9BB9-412D-92B9-967F3812A6A8}" type="presParOf" srcId="{05B18945-4911-4CCD-9D9A-165AEEDBE5AA}" destId="{FEB5FFA9-242F-4128-B26B-BAFEB76FDC88}" srcOrd="0" destOrd="0" presId="urn:microsoft.com/office/officeart/2005/8/layout/vList2"/>
    <dgm:cxn modelId="{A6A0D8FB-A703-4C3D-8E90-8AE475E2A9AA}" type="presParOf" srcId="{05B18945-4911-4CCD-9D9A-165AEEDBE5AA}" destId="{3710DC9B-B03C-4E26-A965-2304261CF277}" srcOrd="1" destOrd="0" presId="urn:microsoft.com/office/officeart/2005/8/layout/vList2"/>
    <dgm:cxn modelId="{6758ADFE-E6B5-4DB0-AFBD-C6D007BA53E7}" type="presParOf" srcId="{05B18945-4911-4CCD-9D9A-165AEEDBE5AA}" destId="{AEDF9C81-D9BD-4C82-9271-C6A45726004D}" srcOrd="2" destOrd="0" presId="urn:microsoft.com/office/officeart/2005/8/layout/vList2"/>
    <dgm:cxn modelId="{D729931D-63C4-4ACA-A3EE-186220AD7723}" type="presParOf" srcId="{05B18945-4911-4CCD-9D9A-165AEEDBE5AA}" destId="{42F1DED3-FCDA-4DAA-817C-166383C31D53}" srcOrd="3" destOrd="0" presId="urn:microsoft.com/office/officeart/2005/8/layout/vList2"/>
    <dgm:cxn modelId="{2081EC01-F5CB-4E74-A889-FD4CF64A8BE2}" type="presParOf" srcId="{05B18945-4911-4CCD-9D9A-165AEEDBE5AA}" destId="{643A3DD0-00D6-41C7-B231-D0919F22785F}"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4E318429-23A0-4A53-A9A8-7BCE31CDC7A8}"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136FA877-54C6-4FF3-81DF-7C186A182B5E}">
      <dgm:prSet/>
      <dgm:spPr>
        <a:solidFill>
          <a:srgbClr val="002060"/>
        </a:solidFill>
      </dgm:spPr>
      <dgm:t>
        <a:bodyPr/>
        <a:lstStyle/>
        <a:p>
          <a:pPr algn="just" rtl="0"/>
          <a:r>
            <a:rPr lang="en-US" dirty="0" smtClean="0">
              <a:solidFill>
                <a:srgbClr val="FFC000"/>
              </a:solidFill>
              <a:latin typeface="Calibri" panose="020F0502020204030204" pitchFamily="34" charset="0"/>
              <a:cs typeface="Calibri" panose="020F0502020204030204" pitchFamily="34" charset="0"/>
            </a:rPr>
            <a:t>        </a:t>
          </a:r>
          <a:r>
            <a:rPr lang="vi-VN" dirty="0" smtClean="0">
              <a:solidFill>
                <a:srgbClr val="FFC000"/>
              </a:solidFill>
              <a:latin typeface="Calibri" panose="020F0502020204030204" pitchFamily="34" charset="0"/>
              <a:cs typeface="Calibri" panose="020F0502020204030204" pitchFamily="34" charset="0"/>
            </a:rPr>
            <a:t>-</a:t>
          </a:r>
          <a:r>
            <a:rPr lang="en-US" dirty="0" smtClean="0">
              <a:solidFill>
                <a:srgbClr val="FFC000"/>
              </a:solidFill>
              <a:latin typeface="Calibri" panose="020F0502020204030204" pitchFamily="34" charset="0"/>
              <a:cs typeface="Calibri" panose="020F0502020204030204" pitchFamily="34" charset="0"/>
            </a:rPr>
            <a:t> T</a:t>
          </a:r>
          <a:r>
            <a:rPr lang="vi-VN" dirty="0" smtClean="0">
              <a:solidFill>
                <a:srgbClr val="FFC000"/>
              </a:solidFill>
              <a:latin typeface="Calibri" panose="020F0502020204030204" pitchFamily="34" charset="0"/>
              <a:cs typeface="Calibri" panose="020F0502020204030204" pitchFamily="34" charset="0"/>
            </a:rPr>
            <a:t>uyên truyền các hoạt động xây dựng đường biên giới hòa bình, hữu nghị và tổ chức hoạt động giao lưu nhân dân với các nước Trung Quốc, Lào, Campuchia; Hội nghị Chủ tịch Mặt trận 3 nước Việt Nam, Lào và Campuchia; Các hoạt động chào mừng kỷ niệm 55 năm Ngày thiết lập quan hệ hữu nghị Việt Nam – Lào (18/7/1962 - 18/7/2017) và kỷ niệm 50 năm Ngày thiết lập quan hệ hữu nghị Việt Nam – Campuchia (24/6/1967 - 24/6/2017). </a:t>
          </a:r>
          <a:endParaRPr lang="en-US" dirty="0">
            <a:solidFill>
              <a:srgbClr val="FFC000"/>
            </a:solidFill>
            <a:latin typeface="Calibri" panose="020F0502020204030204" pitchFamily="34" charset="0"/>
            <a:cs typeface="Calibri" panose="020F0502020204030204" pitchFamily="34" charset="0"/>
          </a:endParaRPr>
        </a:p>
      </dgm:t>
    </dgm:pt>
    <dgm:pt modelId="{8EE47E4A-B6BD-4194-83F1-B03A056AEEEB}" type="parTrans" cxnId="{385BBDE2-1FE5-4ABC-92DF-1D22DB7BA1B5}">
      <dgm:prSet/>
      <dgm:spPr/>
      <dgm:t>
        <a:bodyPr/>
        <a:lstStyle/>
        <a:p>
          <a:endParaRPr lang="en-US"/>
        </a:p>
      </dgm:t>
    </dgm:pt>
    <dgm:pt modelId="{18A77D31-D453-48B0-9A36-AD0C3CF8EAEC}" type="sibTrans" cxnId="{385BBDE2-1FE5-4ABC-92DF-1D22DB7BA1B5}">
      <dgm:prSet/>
      <dgm:spPr/>
      <dgm:t>
        <a:bodyPr/>
        <a:lstStyle/>
        <a:p>
          <a:endParaRPr lang="en-US"/>
        </a:p>
      </dgm:t>
    </dgm:pt>
    <dgm:pt modelId="{11AF2B7F-AB5D-40C1-B675-3B47754BE571}" type="pres">
      <dgm:prSet presAssocID="{4E318429-23A0-4A53-A9A8-7BCE31CDC7A8}" presName="linear" presStyleCnt="0">
        <dgm:presLayoutVars>
          <dgm:animLvl val="lvl"/>
          <dgm:resizeHandles val="exact"/>
        </dgm:presLayoutVars>
      </dgm:prSet>
      <dgm:spPr/>
      <dgm:t>
        <a:bodyPr/>
        <a:lstStyle/>
        <a:p>
          <a:endParaRPr lang="en-US"/>
        </a:p>
      </dgm:t>
    </dgm:pt>
    <dgm:pt modelId="{578A1F44-A9DB-46EF-8611-FF921AB67550}" type="pres">
      <dgm:prSet presAssocID="{136FA877-54C6-4FF3-81DF-7C186A182B5E}" presName="parentText" presStyleLbl="node1" presStyleIdx="0" presStyleCnt="1">
        <dgm:presLayoutVars>
          <dgm:chMax val="0"/>
          <dgm:bulletEnabled val="1"/>
        </dgm:presLayoutVars>
      </dgm:prSet>
      <dgm:spPr/>
      <dgm:t>
        <a:bodyPr/>
        <a:lstStyle/>
        <a:p>
          <a:endParaRPr lang="en-US"/>
        </a:p>
      </dgm:t>
    </dgm:pt>
  </dgm:ptLst>
  <dgm:cxnLst>
    <dgm:cxn modelId="{55F9B7B8-8391-4234-A68D-ADF514D6ED12}" type="presOf" srcId="{136FA877-54C6-4FF3-81DF-7C186A182B5E}" destId="{578A1F44-A9DB-46EF-8611-FF921AB67550}" srcOrd="0" destOrd="0" presId="urn:microsoft.com/office/officeart/2005/8/layout/vList2"/>
    <dgm:cxn modelId="{385BBDE2-1FE5-4ABC-92DF-1D22DB7BA1B5}" srcId="{4E318429-23A0-4A53-A9A8-7BCE31CDC7A8}" destId="{136FA877-54C6-4FF3-81DF-7C186A182B5E}" srcOrd="0" destOrd="0" parTransId="{8EE47E4A-B6BD-4194-83F1-B03A056AEEEB}" sibTransId="{18A77D31-D453-48B0-9A36-AD0C3CF8EAEC}"/>
    <dgm:cxn modelId="{FBF2F96C-910A-4E69-BB04-2915FBC03162}" type="presOf" srcId="{4E318429-23A0-4A53-A9A8-7BCE31CDC7A8}" destId="{11AF2B7F-AB5D-40C1-B675-3B47754BE571}" srcOrd="0" destOrd="0" presId="urn:microsoft.com/office/officeart/2005/8/layout/vList2"/>
    <dgm:cxn modelId="{CCC5A27D-E152-455F-9BBF-4100AAD39BCB}" type="presParOf" srcId="{11AF2B7F-AB5D-40C1-B675-3B47754BE571}" destId="{578A1F44-A9DB-46EF-8611-FF921AB67550}"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CE8CB479-704F-42C0-BF56-88BA08EFCFFF}"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DD2ACAA3-413D-40BC-8B9F-022C047FA636}">
      <dgm:prSet custT="1"/>
      <dgm:spPr>
        <a:solidFill>
          <a:srgbClr val="002060"/>
        </a:solidFill>
      </dgm:spPr>
      <dgm:t>
        <a:bodyPr/>
        <a:lstStyle/>
        <a:p>
          <a:pPr algn="just" rtl="0"/>
          <a:r>
            <a:rPr lang="en-US" sz="2400" dirty="0" smtClean="0">
              <a:solidFill>
                <a:srgbClr val="FFC000"/>
              </a:solidFill>
            </a:rPr>
            <a:t>    2. Tiếp tục toàn đội ngũ làm công tác tuyên giáo, thông tin, tuyên truyền của Mặt trận và các đoàn thể chính trị - xã hội; cán bộ thực hiện nhiệm vụ thu thập tâm tư, nguyện vọng và ý kiến, kiến nghị của Nhân dân: </a:t>
          </a:r>
          <a:endParaRPr lang="en-US" sz="2400" dirty="0">
            <a:solidFill>
              <a:srgbClr val="FFC000"/>
            </a:solidFill>
          </a:endParaRPr>
        </a:p>
      </dgm:t>
    </dgm:pt>
    <dgm:pt modelId="{A71C5F38-072C-4CDC-A459-218CC0326E6A}" type="parTrans" cxnId="{17012E5E-28AE-4A84-B239-3C2C246D6ACF}">
      <dgm:prSet/>
      <dgm:spPr/>
      <dgm:t>
        <a:bodyPr/>
        <a:lstStyle/>
        <a:p>
          <a:endParaRPr lang="en-US"/>
        </a:p>
      </dgm:t>
    </dgm:pt>
    <dgm:pt modelId="{5C5EBF8B-E65E-40A3-B1EC-F06D448842C3}" type="sibTrans" cxnId="{17012E5E-28AE-4A84-B239-3C2C246D6ACF}">
      <dgm:prSet/>
      <dgm:spPr/>
      <dgm:t>
        <a:bodyPr/>
        <a:lstStyle/>
        <a:p>
          <a:endParaRPr lang="en-US"/>
        </a:p>
      </dgm:t>
    </dgm:pt>
    <dgm:pt modelId="{1400CA52-A1A7-4FF9-9B20-899682FC8EB9}">
      <dgm:prSet custT="1"/>
      <dgm:spPr>
        <a:solidFill>
          <a:srgbClr val="002060"/>
        </a:solidFill>
      </dgm:spPr>
      <dgm:t>
        <a:bodyPr/>
        <a:lstStyle/>
        <a:p>
          <a:pPr rtl="0"/>
          <a:r>
            <a:rPr lang="en-US" sz="2400" dirty="0" smtClean="0">
              <a:solidFill>
                <a:srgbClr val="FFC000"/>
              </a:solidFill>
            </a:rPr>
            <a:t>- Thành lập Ban Tuyên giáo của </a:t>
          </a:r>
          <a:r>
            <a:rPr lang="en-US" sz="2400" dirty="0" err="1" smtClean="0">
              <a:solidFill>
                <a:srgbClr val="FFC000"/>
              </a:solidFill>
            </a:rPr>
            <a:t>UBMTTQVN</a:t>
          </a:r>
          <a:r>
            <a:rPr lang="en-US" sz="2400" dirty="0" smtClean="0">
              <a:solidFill>
                <a:srgbClr val="FFC000"/>
              </a:solidFill>
            </a:rPr>
            <a:t> tỉnh, thành phố</a:t>
          </a:r>
          <a:endParaRPr lang="en-US" sz="2400" dirty="0">
            <a:solidFill>
              <a:srgbClr val="FFC000"/>
            </a:solidFill>
          </a:endParaRPr>
        </a:p>
      </dgm:t>
    </dgm:pt>
    <dgm:pt modelId="{43EECCDD-0CBE-47F5-94BC-477ED4499253}" type="parTrans" cxnId="{C151CC9A-FD9E-4775-9774-3FC60B12F5A8}">
      <dgm:prSet/>
      <dgm:spPr/>
      <dgm:t>
        <a:bodyPr/>
        <a:lstStyle/>
        <a:p>
          <a:endParaRPr lang="en-US"/>
        </a:p>
      </dgm:t>
    </dgm:pt>
    <dgm:pt modelId="{C5F94422-56E8-4613-A14C-8CB6C40C2380}" type="sibTrans" cxnId="{C151CC9A-FD9E-4775-9774-3FC60B12F5A8}">
      <dgm:prSet/>
      <dgm:spPr/>
      <dgm:t>
        <a:bodyPr/>
        <a:lstStyle/>
        <a:p>
          <a:endParaRPr lang="en-US"/>
        </a:p>
      </dgm:t>
    </dgm:pt>
    <dgm:pt modelId="{ED7FFFE9-55C3-4B1B-A881-AA54E96EAE11}">
      <dgm:prSet custT="1"/>
      <dgm:spPr>
        <a:solidFill>
          <a:srgbClr val="002060"/>
        </a:solidFill>
      </dgm:spPr>
      <dgm:t>
        <a:bodyPr/>
        <a:lstStyle/>
        <a:p>
          <a:pPr rtl="0"/>
          <a:r>
            <a:rPr lang="en-US" sz="2400" dirty="0" smtClean="0">
              <a:solidFill>
                <a:srgbClr val="FFC000"/>
              </a:solidFill>
            </a:rPr>
            <a:t>- Xây dựng bộ phận chuyên trách công tác tham mưu cho Ban Thường trực Uỷ ban Mặt trận Tổ quốc Việt Nam các cấp  tổ chức tập hợp ý kiến, nguyện vong của nhân dân</a:t>
          </a:r>
          <a:r>
            <a:rPr lang="en-US" sz="500" dirty="0" smtClean="0">
              <a:solidFill>
                <a:srgbClr val="FFC000"/>
              </a:solidFill>
            </a:rPr>
            <a:t>.</a:t>
          </a:r>
          <a:endParaRPr lang="en-US" sz="500" dirty="0">
            <a:solidFill>
              <a:srgbClr val="FFC000"/>
            </a:solidFill>
          </a:endParaRPr>
        </a:p>
      </dgm:t>
    </dgm:pt>
    <dgm:pt modelId="{F3508F77-6B4E-4408-88F3-40050CE51C1A}" type="parTrans" cxnId="{1459BBC5-80C6-40C2-B1D9-7DA1A1A08AD3}">
      <dgm:prSet/>
      <dgm:spPr/>
      <dgm:t>
        <a:bodyPr/>
        <a:lstStyle/>
        <a:p>
          <a:endParaRPr lang="en-US"/>
        </a:p>
      </dgm:t>
    </dgm:pt>
    <dgm:pt modelId="{01A45BA3-2247-475B-88D2-114AC9BDD58A}" type="sibTrans" cxnId="{1459BBC5-80C6-40C2-B1D9-7DA1A1A08AD3}">
      <dgm:prSet/>
      <dgm:spPr/>
      <dgm:t>
        <a:bodyPr/>
        <a:lstStyle/>
        <a:p>
          <a:endParaRPr lang="en-US"/>
        </a:p>
      </dgm:t>
    </dgm:pt>
    <dgm:pt modelId="{E8E9FFE2-7DD2-4F49-B3C0-BC728FF57135}">
      <dgm:prSet custT="1"/>
      <dgm:spPr>
        <a:solidFill>
          <a:srgbClr val="002060"/>
        </a:solidFill>
      </dgm:spPr>
      <dgm:t>
        <a:bodyPr/>
        <a:lstStyle/>
        <a:p>
          <a:pPr algn="just" rtl="0"/>
          <a:r>
            <a:rPr lang="vi-VN" sz="2400" dirty="0" smtClean="0">
              <a:solidFill>
                <a:srgbClr val="FFC000"/>
              </a:solidFill>
            </a:rPr>
            <a:t>- </a:t>
          </a:r>
          <a:r>
            <a:rPr lang="en-US" sz="2400" dirty="0" smtClean="0">
              <a:solidFill>
                <a:srgbClr val="FFC000"/>
              </a:solidFill>
            </a:rPr>
            <a:t>Kịp thời nắm bắt, phản ánh những tâm tư, nguyện vọng và ý kiến, kiến nghị của Nhân dân báo cáo với Đảng, Nhà nước và cấp ủy, chính quyền cùng cấp; định kỳ hằng tháng, hằng quý hoặc đột xuất báo cáo về B</a:t>
          </a:r>
          <a:r>
            <a:rPr lang="vi-VN" sz="2400" dirty="0" smtClean="0">
              <a:solidFill>
                <a:srgbClr val="FFC000"/>
              </a:solidFill>
            </a:rPr>
            <a:t>an Thường trực</a:t>
          </a:r>
          <a:r>
            <a:rPr lang="en-US" sz="2400" dirty="0" smtClean="0">
              <a:solidFill>
                <a:srgbClr val="FFC000"/>
              </a:solidFill>
            </a:rPr>
            <a:t> </a:t>
          </a:r>
          <a:r>
            <a:rPr lang="en-US" sz="2400" dirty="0" err="1" smtClean="0">
              <a:solidFill>
                <a:srgbClr val="FFC000"/>
              </a:solidFill>
            </a:rPr>
            <a:t>UBTWMTTQVN</a:t>
          </a:r>
          <a:r>
            <a:rPr lang="en-US" sz="2400" dirty="0" smtClean="0">
              <a:solidFill>
                <a:srgbClr val="FFC000"/>
              </a:solidFill>
            </a:rPr>
            <a:t> để tổng hợp báo cáo chung. </a:t>
          </a:r>
          <a:endParaRPr lang="en-US" sz="500" dirty="0">
            <a:solidFill>
              <a:srgbClr val="FFC000"/>
            </a:solidFill>
          </a:endParaRPr>
        </a:p>
      </dgm:t>
    </dgm:pt>
    <dgm:pt modelId="{80252424-DDEE-4971-BF8E-0F6C54F39750}" type="parTrans" cxnId="{9EB2CF80-F639-4F51-83AC-0CB12DAF5D3B}">
      <dgm:prSet/>
      <dgm:spPr/>
      <dgm:t>
        <a:bodyPr/>
        <a:lstStyle/>
        <a:p>
          <a:endParaRPr lang="en-US"/>
        </a:p>
      </dgm:t>
    </dgm:pt>
    <dgm:pt modelId="{A66981CD-1EDA-4E81-903A-7FF7E5028098}" type="sibTrans" cxnId="{9EB2CF80-F639-4F51-83AC-0CB12DAF5D3B}">
      <dgm:prSet/>
      <dgm:spPr/>
      <dgm:t>
        <a:bodyPr/>
        <a:lstStyle/>
        <a:p>
          <a:endParaRPr lang="en-US"/>
        </a:p>
      </dgm:t>
    </dgm:pt>
    <dgm:pt modelId="{B4D2DF6B-A83A-4B32-ADD3-39143CE3B42A}" type="pres">
      <dgm:prSet presAssocID="{CE8CB479-704F-42C0-BF56-88BA08EFCFFF}" presName="linear" presStyleCnt="0">
        <dgm:presLayoutVars>
          <dgm:animLvl val="lvl"/>
          <dgm:resizeHandles val="exact"/>
        </dgm:presLayoutVars>
      </dgm:prSet>
      <dgm:spPr/>
      <dgm:t>
        <a:bodyPr/>
        <a:lstStyle/>
        <a:p>
          <a:endParaRPr lang="en-US"/>
        </a:p>
      </dgm:t>
    </dgm:pt>
    <dgm:pt modelId="{3C7AC882-04B8-4A42-B923-3C7A0A40EB13}" type="pres">
      <dgm:prSet presAssocID="{DD2ACAA3-413D-40BC-8B9F-022C047FA636}" presName="parentText" presStyleLbl="node1" presStyleIdx="0" presStyleCnt="4" custLinFactY="-19500" custLinFactNeighborX="271" custLinFactNeighborY="-100000">
        <dgm:presLayoutVars>
          <dgm:chMax val="0"/>
          <dgm:bulletEnabled val="1"/>
        </dgm:presLayoutVars>
      </dgm:prSet>
      <dgm:spPr/>
      <dgm:t>
        <a:bodyPr/>
        <a:lstStyle/>
        <a:p>
          <a:endParaRPr lang="en-US"/>
        </a:p>
      </dgm:t>
    </dgm:pt>
    <dgm:pt modelId="{0BF77FD3-3A6D-4165-90D5-21ED9B3E2DEF}" type="pres">
      <dgm:prSet presAssocID="{5C5EBF8B-E65E-40A3-B1EC-F06D448842C3}" presName="spacer" presStyleCnt="0"/>
      <dgm:spPr/>
    </dgm:pt>
    <dgm:pt modelId="{61580AEF-1158-4234-A9ED-E0FA1727DD7B}" type="pres">
      <dgm:prSet presAssocID="{1400CA52-A1A7-4FF9-9B20-899682FC8EB9}" presName="parentText" presStyleLbl="node1" presStyleIdx="1" presStyleCnt="4" custScaleY="46121" custLinFactY="-4640" custLinFactNeighborY="-100000">
        <dgm:presLayoutVars>
          <dgm:chMax val="0"/>
          <dgm:bulletEnabled val="1"/>
        </dgm:presLayoutVars>
      </dgm:prSet>
      <dgm:spPr/>
      <dgm:t>
        <a:bodyPr/>
        <a:lstStyle/>
        <a:p>
          <a:endParaRPr lang="en-US"/>
        </a:p>
      </dgm:t>
    </dgm:pt>
    <dgm:pt modelId="{6890898F-CFBE-4855-8D8F-4323043E41F0}" type="pres">
      <dgm:prSet presAssocID="{C5F94422-56E8-4613-A14C-8CB6C40C2380}" presName="spacer" presStyleCnt="0"/>
      <dgm:spPr/>
    </dgm:pt>
    <dgm:pt modelId="{58F99860-F0E6-4C16-995B-9DCB93AFF0EB}" type="pres">
      <dgm:prSet presAssocID="{ED7FFFE9-55C3-4B1B-A881-AA54E96EAE11}" presName="parentText" presStyleLbl="node1" presStyleIdx="2" presStyleCnt="4" custLinFactY="-3334" custLinFactNeighborX="203" custLinFactNeighborY="-100000">
        <dgm:presLayoutVars>
          <dgm:chMax val="0"/>
          <dgm:bulletEnabled val="1"/>
        </dgm:presLayoutVars>
      </dgm:prSet>
      <dgm:spPr/>
      <dgm:t>
        <a:bodyPr/>
        <a:lstStyle/>
        <a:p>
          <a:endParaRPr lang="en-US"/>
        </a:p>
      </dgm:t>
    </dgm:pt>
    <dgm:pt modelId="{B03E4FF4-4638-44A9-B773-EBAEFCD3064D}" type="pres">
      <dgm:prSet presAssocID="{01A45BA3-2247-475B-88D2-114AC9BDD58A}" presName="spacer" presStyleCnt="0"/>
      <dgm:spPr/>
    </dgm:pt>
    <dgm:pt modelId="{71B84BA8-9D34-422B-857F-B777C56189CE}" type="pres">
      <dgm:prSet presAssocID="{E8E9FFE2-7DD2-4F49-B3C0-BC728FF57135}" presName="parentText" presStyleLbl="node1" presStyleIdx="3" presStyleCnt="4" custScaleY="139472" custLinFactY="15887" custLinFactNeighborY="100000">
        <dgm:presLayoutVars>
          <dgm:chMax val="0"/>
          <dgm:bulletEnabled val="1"/>
        </dgm:presLayoutVars>
      </dgm:prSet>
      <dgm:spPr/>
      <dgm:t>
        <a:bodyPr/>
        <a:lstStyle/>
        <a:p>
          <a:endParaRPr lang="en-US"/>
        </a:p>
      </dgm:t>
    </dgm:pt>
  </dgm:ptLst>
  <dgm:cxnLst>
    <dgm:cxn modelId="{D53FE900-E931-4F55-89E9-AF2CB44D6164}" type="presOf" srcId="{E8E9FFE2-7DD2-4F49-B3C0-BC728FF57135}" destId="{71B84BA8-9D34-422B-857F-B777C56189CE}" srcOrd="0" destOrd="0" presId="urn:microsoft.com/office/officeart/2005/8/layout/vList2"/>
    <dgm:cxn modelId="{BB2C9F6C-E005-4D6B-8210-750EE121A93D}" type="presOf" srcId="{1400CA52-A1A7-4FF9-9B20-899682FC8EB9}" destId="{61580AEF-1158-4234-A9ED-E0FA1727DD7B}" srcOrd="0" destOrd="0" presId="urn:microsoft.com/office/officeart/2005/8/layout/vList2"/>
    <dgm:cxn modelId="{6B0604E0-6B38-4C54-A9A3-157CCEDEC54D}" type="presOf" srcId="{CE8CB479-704F-42C0-BF56-88BA08EFCFFF}" destId="{B4D2DF6B-A83A-4B32-ADD3-39143CE3B42A}" srcOrd="0" destOrd="0" presId="urn:microsoft.com/office/officeart/2005/8/layout/vList2"/>
    <dgm:cxn modelId="{1459BBC5-80C6-40C2-B1D9-7DA1A1A08AD3}" srcId="{CE8CB479-704F-42C0-BF56-88BA08EFCFFF}" destId="{ED7FFFE9-55C3-4B1B-A881-AA54E96EAE11}" srcOrd="2" destOrd="0" parTransId="{F3508F77-6B4E-4408-88F3-40050CE51C1A}" sibTransId="{01A45BA3-2247-475B-88D2-114AC9BDD58A}"/>
    <dgm:cxn modelId="{17012E5E-28AE-4A84-B239-3C2C246D6ACF}" srcId="{CE8CB479-704F-42C0-BF56-88BA08EFCFFF}" destId="{DD2ACAA3-413D-40BC-8B9F-022C047FA636}" srcOrd="0" destOrd="0" parTransId="{A71C5F38-072C-4CDC-A459-218CC0326E6A}" sibTransId="{5C5EBF8B-E65E-40A3-B1EC-F06D448842C3}"/>
    <dgm:cxn modelId="{C151CC9A-FD9E-4775-9774-3FC60B12F5A8}" srcId="{CE8CB479-704F-42C0-BF56-88BA08EFCFFF}" destId="{1400CA52-A1A7-4FF9-9B20-899682FC8EB9}" srcOrd="1" destOrd="0" parTransId="{43EECCDD-0CBE-47F5-94BC-477ED4499253}" sibTransId="{C5F94422-56E8-4613-A14C-8CB6C40C2380}"/>
    <dgm:cxn modelId="{4E26B791-4BCF-484A-9AF6-862A5B657219}" type="presOf" srcId="{ED7FFFE9-55C3-4B1B-A881-AA54E96EAE11}" destId="{58F99860-F0E6-4C16-995B-9DCB93AFF0EB}" srcOrd="0" destOrd="0" presId="urn:microsoft.com/office/officeart/2005/8/layout/vList2"/>
    <dgm:cxn modelId="{9EB2CF80-F639-4F51-83AC-0CB12DAF5D3B}" srcId="{CE8CB479-704F-42C0-BF56-88BA08EFCFFF}" destId="{E8E9FFE2-7DD2-4F49-B3C0-BC728FF57135}" srcOrd="3" destOrd="0" parTransId="{80252424-DDEE-4971-BF8E-0F6C54F39750}" sibTransId="{A66981CD-1EDA-4E81-903A-7FF7E5028098}"/>
    <dgm:cxn modelId="{C46D8DE2-D238-456B-AD69-388E23A67645}" type="presOf" srcId="{DD2ACAA3-413D-40BC-8B9F-022C047FA636}" destId="{3C7AC882-04B8-4A42-B923-3C7A0A40EB13}" srcOrd="0" destOrd="0" presId="urn:microsoft.com/office/officeart/2005/8/layout/vList2"/>
    <dgm:cxn modelId="{FC3DC80F-E5BB-494E-8955-6469E12B7228}" type="presParOf" srcId="{B4D2DF6B-A83A-4B32-ADD3-39143CE3B42A}" destId="{3C7AC882-04B8-4A42-B923-3C7A0A40EB13}" srcOrd="0" destOrd="0" presId="urn:microsoft.com/office/officeart/2005/8/layout/vList2"/>
    <dgm:cxn modelId="{4E656AC9-C9A4-43BA-A4AE-1ABF3C507B52}" type="presParOf" srcId="{B4D2DF6B-A83A-4B32-ADD3-39143CE3B42A}" destId="{0BF77FD3-3A6D-4165-90D5-21ED9B3E2DEF}" srcOrd="1" destOrd="0" presId="urn:microsoft.com/office/officeart/2005/8/layout/vList2"/>
    <dgm:cxn modelId="{C7F48B99-A4F0-413C-96BA-8D9D1393C4D7}" type="presParOf" srcId="{B4D2DF6B-A83A-4B32-ADD3-39143CE3B42A}" destId="{61580AEF-1158-4234-A9ED-E0FA1727DD7B}" srcOrd="2" destOrd="0" presId="urn:microsoft.com/office/officeart/2005/8/layout/vList2"/>
    <dgm:cxn modelId="{7A416597-7331-4D59-AEA1-7D59F5FE4FA5}" type="presParOf" srcId="{B4D2DF6B-A83A-4B32-ADD3-39143CE3B42A}" destId="{6890898F-CFBE-4855-8D8F-4323043E41F0}" srcOrd="3" destOrd="0" presId="urn:microsoft.com/office/officeart/2005/8/layout/vList2"/>
    <dgm:cxn modelId="{A507E0EF-6B1E-4B6D-BCF5-BCA816C67714}" type="presParOf" srcId="{B4D2DF6B-A83A-4B32-ADD3-39143CE3B42A}" destId="{58F99860-F0E6-4C16-995B-9DCB93AFF0EB}" srcOrd="4" destOrd="0" presId="urn:microsoft.com/office/officeart/2005/8/layout/vList2"/>
    <dgm:cxn modelId="{75A34599-6996-452D-9C14-ED637FC15028}" type="presParOf" srcId="{B4D2DF6B-A83A-4B32-ADD3-39143CE3B42A}" destId="{B03E4FF4-4638-44A9-B773-EBAEFCD3064D}" srcOrd="5" destOrd="0" presId="urn:microsoft.com/office/officeart/2005/8/layout/vList2"/>
    <dgm:cxn modelId="{85407FF0-B957-4736-8B5A-88F1DB1F901C}" type="presParOf" srcId="{B4D2DF6B-A83A-4B32-ADD3-39143CE3B42A}" destId="{71B84BA8-9D34-422B-857F-B777C56189CE}"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3FB6509D-B143-4828-8191-5E67687B0BF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4A0E2ADF-4E32-4FD6-BF52-B06545E779C8}">
      <dgm:prSet custT="1"/>
      <dgm:spPr>
        <a:solidFill>
          <a:srgbClr val="002060"/>
        </a:solidFill>
      </dgm:spPr>
      <dgm:t>
        <a:bodyPr/>
        <a:lstStyle/>
        <a:p>
          <a:pPr algn="just" rtl="0"/>
          <a:r>
            <a:rPr lang="en-US" sz="3200" dirty="0" smtClean="0">
              <a:solidFill>
                <a:srgbClr val="FFC000"/>
              </a:solidFill>
            </a:rPr>
            <a:t>      3. Nâng cao chất lượng, hiệu quả phối hợp thông tin, tuyên truyền giữa Ban Thường trực </a:t>
          </a:r>
          <a:r>
            <a:rPr lang="en-US" sz="3200" dirty="0" err="1" smtClean="0">
              <a:solidFill>
                <a:srgbClr val="FFC000"/>
              </a:solidFill>
            </a:rPr>
            <a:t>UBMTTQ</a:t>
          </a:r>
          <a:r>
            <a:rPr lang="en-US" sz="3200" dirty="0" smtClean="0">
              <a:solidFill>
                <a:srgbClr val="FFC000"/>
              </a:solidFill>
            </a:rPr>
            <a:t> Việt Nam các cấp với các đoàn thể chính trị - xã hội, các cơ quan thông tin báo chí của địa phương, báo chí của Trung ương đóng trên địa bàn; định kỳ tổ chức giao ban công tác phối hợp thông tin, tuyên truyền để vừa tập hợp ý kiến, nguyện vọng của Nhân dân vừa thống nhất nội dung, biện pháp tuyên truyền. </a:t>
          </a:r>
          <a:endParaRPr lang="en-US" sz="3200" dirty="0">
            <a:solidFill>
              <a:srgbClr val="FFC000"/>
            </a:solidFill>
          </a:endParaRPr>
        </a:p>
      </dgm:t>
    </dgm:pt>
    <dgm:pt modelId="{DDADF88B-BA4F-41D5-B7DD-4AF367CBB5EE}" type="parTrans" cxnId="{F135C3E1-5EF2-4538-A9F2-3FDA8DD39DBA}">
      <dgm:prSet/>
      <dgm:spPr/>
      <dgm:t>
        <a:bodyPr/>
        <a:lstStyle/>
        <a:p>
          <a:endParaRPr lang="en-US"/>
        </a:p>
      </dgm:t>
    </dgm:pt>
    <dgm:pt modelId="{DC080BC4-90FC-487F-8F8F-07435D305411}" type="sibTrans" cxnId="{F135C3E1-5EF2-4538-A9F2-3FDA8DD39DBA}">
      <dgm:prSet/>
      <dgm:spPr/>
      <dgm:t>
        <a:bodyPr/>
        <a:lstStyle/>
        <a:p>
          <a:endParaRPr lang="en-US"/>
        </a:p>
      </dgm:t>
    </dgm:pt>
    <dgm:pt modelId="{939D87B3-181F-486D-B545-210794B78FD1}" type="pres">
      <dgm:prSet presAssocID="{3FB6509D-B143-4828-8191-5E67687B0BF9}" presName="linear" presStyleCnt="0">
        <dgm:presLayoutVars>
          <dgm:animLvl val="lvl"/>
          <dgm:resizeHandles val="exact"/>
        </dgm:presLayoutVars>
      </dgm:prSet>
      <dgm:spPr/>
      <dgm:t>
        <a:bodyPr/>
        <a:lstStyle/>
        <a:p>
          <a:endParaRPr lang="en-US"/>
        </a:p>
      </dgm:t>
    </dgm:pt>
    <dgm:pt modelId="{91420E4A-234A-485B-937D-35AAC76F5B7D}" type="pres">
      <dgm:prSet presAssocID="{4A0E2ADF-4E32-4FD6-BF52-B06545E779C8}" presName="parentText" presStyleLbl="node1" presStyleIdx="0" presStyleCnt="1">
        <dgm:presLayoutVars>
          <dgm:chMax val="0"/>
          <dgm:bulletEnabled val="1"/>
        </dgm:presLayoutVars>
      </dgm:prSet>
      <dgm:spPr/>
      <dgm:t>
        <a:bodyPr/>
        <a:lstStyle/>
        <a:p>
          <a:endParaRPr lang="en-US"/>
        </a:p>
      </dgm:t>
    </dgm:pt>
  </dgm:ptLst>
  <dgm:cxnLst>
    <dgm:cxn modelId="{F135C3E1-5EF2-4538-A9F2-3FDA8DD39DBA}" srcId="{3FB6509D-B143-4828-8191-5E67687B0BF9}" destId="{4A0E2ADF-4E32-4FD6-BF52-B06545E779C8}" srcOrd="0" destOrd="0" parTransId="{DDADF88B-BA4F-41D5-B7DD-4AF367CBB5EE}" sibTransId="{DC080BC4-90FC-487F-8F8F-07435D305411}"/>
    <dgm:cxn modelId="{A2255030-8168-41A5-9B62-6E608A129270}" type="presOf" srcId="{4A0E2ADF-4E32-4FD6-BF52-B06545E779C8}" destId="{91420E4A-234A-485B-937D-35AAC76F5B7D}" srcOrd="0" destOrd="0" presId="urn:microsoft.com/office/officeart/2005/8/layout/vList2"/>
    <dgm:cxn modelId="{1EE25315-3094-4CB1-BD86-6C567EE702E9}" type="presOf" srcId="{3FB6509D-B143-4828-8191-5E67687B0BF9}" destId="{939D87B3-181F-486D-B545-210794B78FD1}" srcOrd="0" destOrd="0" presId="urn:microsoft.com/office/officeart/2005/8/layout/vList2"/>
    <dgm:cxn modelId="{D7D4F36E-19E7-476F-A455-0BF4D1F647B2}" type="presParOf" srcId="{939D87B3-181F-486D-B545-210794B78FD1}" destId="{91420E4A-234A-485B-937D-35AAC76F5B7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9F67AF25-089D-419F-A40F-F822B1F4BD2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2BC8A2D-A69A-43B3-95CA-76FA58C00300}">
      <dgm:prSet custT="1"/>
      <dgm:spPr>
        <a:solidFill>
          <a:srgbClr val="002060"/>
        </a:solidFill>
      </dgm:spPr>
      <dgm:t>
        <a:bodyPr/>
        <a:lstStyle/>
        <a:p>
          <a:pPr rtl="0"/>
          <a:r>
            <a:rPr lang="en-US" sz="3200" dirty="0" smtClean="0">
              <a:solidFill>
                <a:srgbClr val="FFC000"/>
              </a:solidFill>
            </a:rPr>
            <a:t>4. Triển khai có hiệu quả công tác tuyên truyền miệng. Hằng năm tổ chức tập huấn, bồi dưỡng nghiệp vụ công tác thông tin, tuyên truyền và dư luận xã hội cho cán bộ làm công tác tuyên giáo ở các cấp.</a:t>
          </a:r>
          <a:endParaRPr lang="en-US" sz="3200" dirty="0">
            <a:solidFill>
              <a:srgbClr val="FFC000"/>
            </a:solidFill>
          </a:endParaRPr>
        </a:p>
      </dgm:t>
    </dgm:pt>
    <dgm:pt modelId="{E0760E5C-83A3-4A0C-AEDD-3509C155DE0B}" type="parTrans" cxnId="{7A53A56A-C605-4F5D-B39C-445A0249F10F}">
      <dgm:prSet/>
      <dgm:spPr/>
      <dgm:t>
        <a:bodyPr/>
        <a:lstStyle/>
        <a:p>
          <a:endParaRPr lang="en-US"/>
        </a:p>
      </dgm:t>
    </dgm:pt>
    <dgm:pt modelId="{C4CA7789-7678-4C83-8AC8-E14BD723E69C}" type="sibTrans" cxnId="{7A53A56A-C605-4F5D-B39C-445A0249F10F}">
      <dgm:prSet/>
      <dgm:spPr/>
      <dgm:t>
        <a:bodyPr/>
        <a:lstStyle/>
        <a:p>
          <a:endParaRPr lang="en-US"/>
        </a:p>
      </dgm:t>
    </dgm:pt>
    <dgm:pt modelId="{2D760E51-636D-4ECE-9878-D4D8D682B198}" type="pres">
      <dgm:prSet presAssocID="{9F67AF25-089D-419F-A40F-F822B1F4BD2D}" presName="linear" presStyleCnt="0">
        <dgm:presLayoutVars>
          <dgm:animLvl val="lvl"/>
          <dgm:resizeHandles val="exact"/>
        </dgm:presLayoutVars>
      </dgm:prSet>
      <dgm:spPr/>
      <dgm:t>
        <a:bodyPr/>
        <a:lstStyle/>
        <a:p>
          <a:endParaRPr lang="en-US"/>
        </a:p>
      </dgm:t>
    </dgm:pt>
    <dgm:pt modelId="{58827EB7-5930-4435-844C-91A81E561133}" type="pres">
      <dgm:prSet presAssocID="{02BC8A2D-A69A-43B3-95CA-76FA58C00300}" presName="parentText" presStyleLbl="node1" presStyleIdx="0" presStyleCnt="1" custLinFactNeighborX="23" custLinFactNeighborY="-8223">
        <dgm:presLayoutVars>
          <dgm:chMax val="0"/>
          <dgm:bulletEnabled val="1"/>
        </dgm:presLayoutVars>
      </dgm:prSet>
      <dgm:spPr/>
      <dgm:t>
        <a:bodyPr/>
        <a:lstStyle/>
        <a:p>
          <a:endParaRPr lang="en-US"/>
        </a:p>
      </dgm:t>
    </dgm:pt>
  </dgm:ptLst>
  <dgm:cxnLst>
    <dgm:cxn modelId="{94C3D520-F75A-411C-8D50-51D742C5A673}" type="presOf" srcId="{02BC8A2D-A69A-43B3-95CA-76FA58C00300}" destId="{58827EB7-5930-4435-844C-91A81E561133}" srcOrd="0" destOrd="0" presId="urn:microsoft.com/office/officeart/2005/8/layout/vList2"/>
    <dgm:cxn modelId="{7A53A56A-C605-4F5D-B39C-445A0249F10F}" srcId="{9F67AF25-089D-419F-A40F-F822B1F4BD2D}" destId="{02BC8A2D-A69A-43B3-95CA-76FA58C00300}" srcOrd="0" destOrd="0" parTransId="{E0760E5C-83A3-4A0C-AEDD-3509C155DE0B}" sibTransId="{C4CA7789-7678-4C83-8AC8-E14BD723E69C}"/>
    <dgm:cxn modelId="{AA885EE6-E770-4560-95AB-8AEFBFE8B305}" type="presOf" srcId="{9F67AF25-089D-419F-A40F-F822B1F4BD2D}" destId="{2D760E51-636D-4ECE-9878-D4D8D682B198}" srcOrd="0" destOrd="0" presId="urn:microsoft.com/office/officeart/2005/8/layout/vList2"/>
    <dgm:cxn modelId="{27A29A41-10C0-46B3-BD45-EC616C6B2BB5}" type="presParOf" srcId="{2D760E51-636D-4ECE-9878-D4D8D682B198}" destId="{58827EB7-5930-4435-844C-91A81E56113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BB7DBF71-C0FE-45B4-A211-E0E0F43CAFC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449BD53-6ECC-4816-88EB-A9D971DDD01F}">
      <dgm:prSet/>
      <dgm:spPr>
        <a:solidFill>
          <a:srgbClr val="002060"/>
        </a:solidFill>
      </dgm:spPr>
      <dgm:t>
        <a:bodyPr/>
        <a:lstStyle/>
        <a:p>
          <a:pPr algn="just" rtl="0"/>
          <a:r>
            <a:rPr lang="nl-NL" dirty="0" smtClean="0">
              <a:solidFill>
                <a:srgbClr val="FFC000"/>
              </a:solidFill>
            </a:rPr>
            <a:t>      5. Ban Thường trực Ủy ban Trung ương MTTQ Việt Nam c</a:t>
          </a:r>
          <a:r>
            <a:rPr lang="en-US" dirty="0" smtClean="0">
              <a:solidFill>
                <a:srgbClr val="FFC000"/>
              </a:solidFill>
            </a:rPr>
            <a:t>hỉ đạo các đơn vị có liên quan hoàn thiện và đưa Trang thông tin điện tử cùng với Công thông tin điện tử </a:t>
          </a:r>
          <a:r>
            <a:rPr lang="en-US" dirty="0" err="1" smtClean="0">
              <a:solidFill>
                <a:srgbClr val="FFC000"/>
              </a:solidFill>
            </a:rPr>
            <a:t>MTTQ</a:t>
          </a:r>
          <a:r>
            <a:rPr lang="en-US" dirty="0" smtClean="0">
              <a:solidFill>
                <a:srgbClr val="FFC000"/>
              </a:solidFill>
            </a:rPr>
            <a:t> Việt Nam vào hoạt động để phục vụ công tác thông tin, tuyên truyền của </a:t>
          </a:r>
          <a:r>
            <a:rPr lang="en-US" dirty="0" err="1" smtClean="0">
              <a:solidFill>
                <a:srgbClr val="FFC000"/>
              </a:solidFill>
            </a:rPr>
            <a:t>MTTQ</a:t>
          </a:r>
          <a:r>
            <a:rPr lang="en-US" dirty="0" smtClean="0">
              <a:solidFill>
                <a:srgbClr val="FFC000"/>
              </a:solidFill>
            </a:rPr>
            <a:t> Việt Nam. </a:t>
          </a:r>
          <a:endParaRPr lang="en-US" dirty="0">
            <a:solidFill>
              <a:srgbClr val="FFC000"/>
            </a:solidFill>
          </a:endParaRPr>
        </a:p>
      </dgm:t>
    </dgm:pt>
    <dgm:pt modelId="{4FD24D16-1FD6-4E26-A8F8-2682F9A50684}" type="parTrans" cxnId="{81C16E2D-065F-4FE6-9DB8-D4B91451D0BB}">
      <dgm:prSet/>
      <dgm:spPr/>
      <dgm:t>
        <a:bodyPr/>
        <a:lstStyle/>
        <a:p>
          <a:endParaRPr lang="en-US"/>
        </a:p>
      </dgm:t>
    </dgm:pt>
    <dgm:pt modelId="{764D5553-FA6B-4B7E-AD5F-14B7594FC4E9}" type="sibTrans" cxnId="{81C16E2D-065F-4FE6-9DB8-D4B91451D0BB}">
      <dgm:prSet/>
      <dgm:spPr/>
      <dgm:t>
        <a:bodyPr/>
        <a:lstStyle/>
        <a:p>
          <a:endParaRPr lang="en-US"/>
        </a:p>
      </dgm:t>
    </dgm:pt>
    <dgm:pt modelId="{B528ED64-769B-4682-8ED3-96906C210B59}">
      <dgm:prSet/>
      <dgm:spPr>
        <a:solidFill>
          <a:srgbClr val="002060"/>
        </a:solidFill>
      </dgm:spPr>
      <dgm:t>
        <a:bodyPr/>
        <a:lstStyle/>
        <a:p>
          <a:pPr algn="just" rtl="0"/>
          <a:r>
            <a:rPr lang="en-US" dirty="0" smtClean="0">
              <a:solidFill>
                <a:srgbClr val="FFC000"/>
              </a:solidFill>
            </a:rPr>
            <a:t>      Các tỉnh chưa có Trang thông tin điện tử và Thông tin công tác Mặt trận khẩn trương xây dựng, hoàn thiện đưa vào hoạt động; phát hành báo Đại Đoàn kết, Tạp chí Mặt trận về cơ sở, khu dân cư. </a:t>
          </a:r>
          <a:endParaRPr lang="en-US" dirty="0">
            <a:solidFill>
              <a:srgbClr val="FFC000"/>
            </a:solidFill>
          </a:endParaRPr>
        </a:p>
      </dgm:t>
    </dgm:pt>
    <dgm:pt modelId="{15A106FC-6806-4DD6-B16F-091E75990DCD}" type="parTrans" cxnId="{CF408B00-5C98-4EFC-93CF-1C5FF381A217}">
      <dgm:prSet/>
      <dgm:spPr/>
      <dgm:t>
        <a:bodyPr/>
        <a:lstStyle/>
        <a:p>
          <a:endParaRPr lang="en-US"/>
        </a:p>
      </dgm:t>
    </dgm:pt>
    <dgm:pt modelId="{280A7F24-5B64-4DBC-ABDD-9FE3FA1E4842}" type="sibTrans" cxnId="{CF408B00-5C98-4EFC-93CF-1C5FF381A217}">
      <dgm:prSet/>
      <dgm:spPr/>
      <dgm:t>
        <a:bodyPr/>
        <a:lstStyle/>
        <a:p>
          <a:endParaRPr lang="en-US"/>
        </a:p>
      </dgm:t>
    </dgm:pt>
    <dgm:pt modelId="{55D2C153-1A64-4DA2-BCDE-F779B768308B}" type="pres">
      <dgm:prSet presAssocID="{BB7DBF71-C0FE-45B4-A211-E0E0F43CAFC6}" presName="linear" presStyleCnt="0">
        <dgm:presLayoutVars>
          <dgm:animLvl val="lvl"/>
          <dgm:resizeHandles val="exact"/>
        </dgm:presLayoutVars>
      </dgm:prSet>
      <dgm:spPr/>
      <dgm:t>
        <a:bodyPr/>
        <a:lstStyle/>
        <a:p>
          <a:endParaRPr lang="en-US"/>
        </a:p>
      </dgm:t>
    </dgm:pt>
    <dgm:pt modelId="{7DCA097C-6105-4782-AF94-A5A7A7DB7194}" type="pres">
      <dgm:prSet presAssocID="{7449BD53-6ECC-4816-88EB-A9D971DDD01F}" presName="parentText" presStyleLbl="node1" presStyleIdx="0" presStyleCnt="2">
        <dgm:presLayoutVars>
          <dgm:chMax val="0"/>
          <dgm:bulletEnabled val="1"/>
        </dgm:presLayoutVars>
      </dgm:prSet>
      <dgm:spPr/>
      <dgm:t>
        <a:bodyPr/>
        <a:lstStyle/>
        <a:p>
          <a:endParaRPr lang="en-US"/>
        </a:p>
      </dgm:t>
    </dgm:pt>
    <dgm:pt modelId="{1FCA65B6-CF3F-4C37-930E-83CA2B979CDE}" type="pres">
      <dgm:prSet presAssocID="{764D5553-FA6B-4B7E-AD5F-14B7594FC4E9}" presName="spacer" presStyleCnt="0"/>
      <dgm:spPr/>
    </dgm:pt>
    <dgm:pt modelId="{A788AA11-BE14-4C25-867E-E222EAF77882}" type="pres">
      <dgm:prSet presAssocID="{B528ED64-769B-4682-8ED3-96906C210B59}" presName="parentText" presStyleLbl="node1" presStyleIdx="1" presStyleCnt="2">
        <dgm:presLayoutVars>
          <dgm:chMax val="0"/>
          <dgm:bulletEnabled val="1"/>
        </dgm:presLayoutVars>
      </dgm:prSet>
      <dgm:spPr/>
      <dgm:t>
        <a:bodyPr/>
        <a:lstStyle/>
        <a:p>
          <a:endParaRPr lang="en-US"/>
        </a:p>
      </dgm:t>
    </dgm:pt>
  </dgm:ptLst>
  <dgm:cxnLst>
    <dgm:cxn modelId="{36D76E32-7E22-4E1E-A54C-1AA126CC1ED9}" type="presOf" srcId="{BB7DBF71-C0FE-45B4-A211-E0E0F43CAFC6}" destId="{55D2C153-1A64-4DA2-BCDE-F779B768308B}" srcOrd="0" destOrd="0" presId="urn:microsoft.com/office/officeart/2005/8/layout/vList2"/>
    <dgm:cxn modelId="{CF408B00-5C98-4EFC-93CF-1C5FF381A217}" srcId="{BB7DBF71-C0FE-45B4-A211-E0E0F43CAFC6}" destId="{B528ED64-769B-4682-8ED3-96906C210B59}" srcOrd="1" destOrd="0" parTransId="{15A106FC-6806-4DD6-B16F-091E75990DCD}" sibTransId="{280A7F24-5B64-4DBC-ABDD-9FE3FA1E4842}"/>
    <dgm:cxn modelId="{36376804-47A5-4B98-BE09-D79B87436C99}" type="presOf" srcId="{7449BD53-6ECC-4816-88EB-A9D971DDD01F}" destId="{7DCA097C-6105-4782-AF94-A5A7A7DB7194}" srcOrd="0" destOrd="0" presId="urn:microsoft.com/office/officeart/2005/8/layout/vList2"/>
    <dgm:cxn modelId="{B7A19389-01F6-4CF5-AE16-FBCF4A28FD11}" type="presOf" srcId="{B528ED64-769B-4682-8ED3-96906C210B59}" destId="{A788AA11-BE14-4C25-867E-E222EAF77882}" srcOrd="0" destOrd="0" presId="urn:microsoft.com/office/officeart/2005/8/layout/vList2"/>
    <dgm:cxn modelId="{81C16E2D-065F-4FE6-9DB8-D4B91451D0BB}" srcId="{BB7DBF71-C0FE-45B4-A211-E0E0F43CAFC6}" destId="{7449BD53-6ECC-4816-88EB-A9D971DDD01F}" srcOrd="0" destOrd="0" parTransId="{4FD24D16-1FD6-4E26-A8F8-2682F9A50684}" sibTransId="{764D5553-FA6B-4B7E-AD5F-14B7594FC4E9}"/>
    <dgm:cxn modelId="{81EB677C-E58A-4F13-B63D-E803456297D7}" type="presParOf" srcId="{55D2C153-1A64-4DA2-BCDE-F779B768308B}" destId="{7DCA097C-6105-4782-AF94-A5A7A7DB7194}" srcOrd="0" destOrd="0" presId="urn:microsoft.com/office/officeart/2005/8/layout/vList2"/>
    <dgm:cxn modelId="{8C0887CA-9684-4E52-866B-A46F8D56BD84}" type="presParOf" srcId="{55D2C153-1A64-4DA2-BCDE-F779B768308B}" destId="{1FCA65B6-CF3F-4C37-930E-83CA2B979CDE}" srcOrd="1" destOrd="0" presId="urn:microsoft.com/office/officeart/2005/8/layout/vList2"/>
    <dgm:cxn modelId="{904DDD8C-E4EC-4B18-A303-1256F3ABB274}" type="presParOf" srcId="{55D2C153-1A64-4DA2-BCDE-F779B768308B}" destId="{A788AA11-BE14-4C25-867E-E222EAF77882}"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225D8F12-BDBB-4351-A47B-9FCBA1EBC3D5}"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DDCC713C-F8A3-44C2-9917-99FB55CBF137}">
      <dgm:prSet/>
      <dgm:spPr>
        <a:solidFill>
          <a:srgbClr val="002060"/>
        </a:solidFill>
      </dgm:spPr>
      <dgm:t>
        <a:bodyPr/>
        <a:lstStyle/>
        <a:p>
          <a:pPr algn="just" rtl="0"/>
          <a:r>
            <a:rPr lang="en-US" dirty="0" smtClean="0">
              <a:solidFill>
                <a:srgbClr val="FFC000"/>
              </a:solidFill>
            </a:rPr>
            <a:t>       6. Tiếp tục kiện toàn tổ chức, bộ máy theo Quy định 282-</a:t>
          </a:r>
          <a:r>
            <a:rPr lang="en-US" dirty="0" err="1" smtClean="0">
              <a:solidFill>
                <a:srgbClr val="FFC000"/>
              </a:solidFill>
            </a:rPr>
            <a:t>QĐ</a:t>
          </a:r>
          <a:r>
            <a:rPr lang="en-US" dirty="0" smtClean="0">
              <a:solidFill>
                <a:srgbClr val="FFC000"/>
              </a:solidFill>
            </a:rPr>
            <a:t>/TW, ngày 1/4/2015 của Ban Bí thư Trung ương (khóa XI). Đề nghị Ban Tuyên giáo Trung ương điều chỉnh</a:t>
          </a:r>
          <a:r>
            <a:rPr lang="vi-VN" dirty="0" smtClean="0">
              <a:solidFill>
                <a:srgbClr val="FFC000"/>
              </a:solidFill>
            </a:rPr>
            <a:t>, bổ sung đối tượng thực hiện </a:t>
          </a:r>
          <a:r>
            <a:rPr lang="en-US" dirty="0" smtClean="0">
              <a:solidFill>
                <a:srgbClr val="FFC000"/>
              </a:solidFill>
            </a:rPr>
            <a:t>kinh phí cộng tác viên </a:t>
          </a:r>
          <a:r>
            <a:rPr lang="en-US" dirty="0" err="1" smtClean="0">
              <a:solidFill>
                <a:srgbClr val="FFC000"/>
              </a:solidFill>
            </a:rPr>
            <a:t>DLXH</a:t>
          </a:r>
          <a:r>
            <a:rPr lang="en-US" dirty="0" smtClean="0">
              <a:solidFill>
                <a:srgbClr val="FFC000"/>
              </a:solidFill>
            </a:rPr>
            <a:t> đến Ban Tuyên giáo</a:t>
          </a:r>
          <a:r>
            <a:rPr lang="vi-VN" dirty="0" smtClean="0">
              <a:solidFill>
                <a:srgbClr val="FFC000"/>
              </a:solidFill>
            </a:rPr>
            <a:t> UB</a:t>
          </a:r>
          <a:r>
            <a:rPr lang="en-US" dirty="0" err="1" smtClean="0">
              <a:solidFill>
                <a:srgbClr val="FFC000"/>
              </a:solidFill>
            </a:rPr>
            <a:t>MTTQVN</a:t>
          </a:r>
          <a:r>
            <a:rPr lang="en-US" dirty="0" smtClean="0">
              <a:solidFill>
                <a:srgbClr val="FFC000"/>
              </a:solidFill>
            </a:rPr>
            <a:t>, các tổ chức </a:t>
          </a:r>
          <a:r>
            <a:rPr lang="en-US" dirty="0" err="1" smtClean="0">
              <a:solidFill>
                <a:srgbClr val="FFC000"/>
              </a:solidFill>
            </a:rPr>
            <a:t>CTXH</a:t>
          </a:r>
          <a:r>
            <a:rPr lang="vi-VN" dirty="0" smtClean="0">
              <a:solidFill>
                <a:srgbClr val="FFC000"/>
              </a:solidFill>
            </a:rPr>
            <a:t> từ</a:t>
          </a:r>
          <a:r>
            <a:rPr lang="en-US" dirty="0" smtClean="0">
              <a:solidFill>
                <a:srgbClr val="FFC000"/>
              </a:solidFill>
            </a:rPr>
            <a:t> cấp tỉnh; </a:t>
          </a:r>
          <a:r>
            <a:rPr lang="vi-VN" dirty="0" smtClean="0">
              <a:solidFill>
                <a:srgbClr val="FFC000"/>
              </a:solidFill>
            </a:rPr>
            <a:t>bộ phận công tác tuyên giáo ở cấp huyện và</a:t>
          </a:r>
          <a:r>
            <a:rPr lang="en-US" dirty="0" smtClean="0">
              <a:solidFill>
                <a:srgbClr val="FFC000"/>
              </a:solidFill>
            </a:rPr>
            <a:t> cấp</a:t>
          </a:r>
          <a:r>
            <a:rPr lang="vi-VN" dirty="0" smtClean="0">
              <a:solidFill>
                <a:srgbClr val="FFC000"/>
              </a:solidFill>
            </a:rPr>
            <a:t> cơ sở</a:t>
          </a:r>
          <a:r>
            <a:rPr lang="en-US" dirty="0" smtClean="0">
              <a:solidFill>
                <a:srgbClr val="FFC000"/>
              </a:solidFill>
            </a:rPr>
            <a:t> trong Hướng dẫn số 167-HD/</a:t>
          </a:r>
          <a:r>
            <a:rPr lang="en-US" dirty="0" err="1" smtClean="0">
              <a:solidFill>
                <a:srgbClr val="FFC000"/>
              </a:solidFill>
            </a:rPr>
            <a:t>BTGTW</a:t>
          </a:r>
          <a:r>
            <a:rPr lang="en-US" dirty="0" smtClean="0">
              <a:solidFill>
                <a:srgbClr val="FFC000"/>
              </a:solidFill>
            </a:rPr>
            <a:t> ngày 26/12/2015 của Ban Tuyên giáo Trung ương hướng dẫn thực hiện Kết luận 100 –KL/TW ngày 18/8/2014 của Ban Bí thư về việc “đổi mới và nâng cao chất lượng công tác điều tra, nắm bắt, nghiên cứu dư luận xã hội”.</a:t>
          </a:r>
          <a:endParaRPr lang="en-US" dirty="0">
            <a:solidFill>
              <a:srgbClr val="FFC000"/>
            </a:solidFill>
          </a:endParaRPr>
        </a:p>
      </dgm:t>
    </dgm:pt>
    <dgm:pt modelId="{17FCC430-54FE-4DB5-A31D-5607E7E66784}" type="parTrans" cxnId="{D9AAF00C-F1C9-4281-A0D5-7CA3A7DD6C93}">
      <dgm:prSet/>
      <dgm:spPr/>
      <dgm:t>
        <a:bodyPr/>
        <a:lstStyle/>
        <a:p>
          <a:endParaRPr lang="en-US"/>
        </a:p>
      </dgm:t>
    </dgm:pt>
    <dgm:pt modelId="{8C8ED1DA-00F1-4EFD-AEA3-41440C15DEF7}" type="sibTrans" cxnId="{D9AAF00C-F1C9-4281-A0D5-7CA3A7DD6C93}">
      <dgm:prSet/>
      <dgm:spPr/>
      <dgm:t>
        <a:bodyPr/>
        <a:lstStyle/>
        <a:p>
          <a:endParaRPr lang="en-US"/>
        </a:p>
      </dgm:t>
    </dgm:pt>
    <dgm:pt modelId="{A78AE382-CDBA-4762-96D2-C60AAFE98D72}" type="pres">
      <dgm:prSet presAssocID="{225D8F12-BDBB-4351-A47B-9FCBA1EBC3D5}" presName="linear" presStyleCnt="0">
        <dgm:presLayoutVars>
          <dgm:animLvl val="lvl"/>
          <dgm:resizeHandles val="exact"/>
        </dgm:presLayoutVars>
      </dgm:prSet>
      <dgm:spPr/>
      <dgm:t>
        <a:bodyPr/>
        <a:lstStyle/>
        <a:p>
          <a:endParaRPr lang="en-US"/>
        </a:p>
      </dgm:t>
    </dgm:pt>
    <dgm:pt modelId="{D136AFDD-9E44-4355-8FCA-08AF97BA2306}" type="pres">
      <dgm:prSet presAssocID="{DDCC713C-F8A3-44C2-9917-99FB55CBF137}" presName="parentText" presStyleLbl="node1" presStyleIdx="0" presStyleCnt="1">
        <dgm:presLayoutVars>
          <dgm:chMax val="0"/>
          <dgm:bulletEnabled val="1"/>
        </dgm:presLayoutVars>
      </dgm:prSet>
      <dgm:spPr/>
      <dgm:t>
        <a:bodyPr/>
        <a:lstStyle/>
        <a:p>
          <a:endParaRPr lang="en-US"/>
        </a:p>
      </dgm:t>
    </dgm:pt>
  </dgm:ptLst>
  <dgm:cxnLst>
    <dgm:cxn modelId="{6EEC05C6-93F2-4C0A-AC4D-B7878F1A6FC3}" type="presOf" srcId="{225D8F12-BDBB-4351-A47B-9FCBA1EBC3D5}" destId="{A78AE382-CDBA-4762-96D2-C60AAFE98D72}" srcOrd="0" destOrd="0" presId="urn:microsoft.com/office/officeart/2005/8/layout/vList2"/>
    <dgm:cxn modelId="{D9AAF00C-F1C9-4281-A0D5-7CA3A7DD6C93}" srcId="{225D8F12-BDBB-4351-A47B-9FCBA1EBC3D5}" destId="{DDCC713C-F8A3-44C2-9917-99FB55CBF137}" srcOrd="0" destOrd="0" parTransId="{17FCC430-54FE-4DB5-A31D-5607E7E66784}" sibTransId="{8C8ED1DA-00F1-4EFD-AEA3-41440C15DEF7}"/>
    <dgm:cxn modelId="{5499C253-2ED7-4BCB-8B4E-80E1AA4354F1}" type="presOf" srcId="{DDCC713C-F8A3-44C2-9917-99FB55CBF137}" destId="{D136AFDD-9E44-4355-8FCA-08AF97BA2306}" srcOrd="0" destOrd="0" presId="urn:microsoft.com/office/officeart/2005/8/layout/vList2"/>
    <dgm:cxn modelId="{578BE628-854D-4117-8DAE-CBE0C57EF991}" type="presParOf" srcId="{A78AE382-CDBA-4762-96D2-C60AAFE98D72}" destId="{D136AFDD-9E44-4355-8FCA-08AF97BA230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CD090773-C8CF-48F8-AC3A-7B2958EB6AA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6061A121-63B9-43D0-B3B4-FCB984AD2AE2}">
      <dgm:prSet custT="1"/>
      <dgm:spPr>
        <a:solidFill>
          <a:srgbClr val="002060"/>
        </a:solidFill>
      </dgm:spPr>
      <dgm:t>
        <a:bodyPr/>
        <a:lstStyle/>
        <a:p>
          <a:pPr algn="just" rtl="0"/>
          <a:r>
            <a:rPr lang="en-US" sz="2800" dirty="0" smtClean="0">
              <a:solidFill>
                <a:srgbClr val="FFC000"/>
              </a:solidFill>
              <a:latin typeface="Calibri" panose="020F0502020204030204" pitchFamily="34" charset="0"/>
              <a:cs typeface="Calibri" panose="020F0502020204030204" pitchFamily="34" charset="0"/>
            </a:rPr>
            <a:t> </a:t>
          </a:r>
          <a:r>
            <a:rPr lang="vi-VN" sz="2800" dirty="0" smtClean="0">
              <a:solidFill>
                <a:srgbClr val="FFC000"/>
              </a:solidFill>
              <a:latin typeface="Calibri" panose="020F0502020204030204" pitchFamily="34" charset="0"/>
              <a:cs typeface="Calibri" panose="020F0502020204030204" pitchFamily="34" charset="0"/>
            </a:rPr>
            <a:t>7. Tăng cường công tác hướng dẫn, kiểm tra, đôn đốc việc thực hiện Đề án của Ủy ban Mặt trận Tổ quốc Việt Nam Việt Nam các cấp và các tổ chức thành viên. Định kỳ báo cáo tình hình, kết quả và đề xuất các giải pháp đẩy mạnh thực hiện Đề án với Ban Thường trực Ủy ban Trung ương MTTQ Việt Nam. Kịp thời phát hiện, biểu dương và nhân rộng các tập thể, cá nhân thực hiện tốt Đề án.</a:t>
          </a:r>
          <a:endParaRPr lang="en-US" sz="2800" dirty="0">
            <a:solidFill>
              <a:srgbClr val="FFC000"/>
            </a:solidFill>
            <a:latin typeface="Calibri" panose="020F0502020204030204" pitchFamily="34" charset="0"/>
            <a:cs typeface="Calibri" panose="020F0502020204030204" pitchFamily="34" charset="0"/>
          </a:endParaRPr>
        </a:p>
      </dgm:t>
    </dgm:pt>
    <dgm:pt modelId="{F1444D08-D540-474F-B982-B8DB3B032FF0}" type="parTrans" cxnId="{14AA85FF-B338-49C2-8BC1-CFEF868C5048}">
      <dgm:prSet/>
      <dgm:spPr/>
      <dgm:t>
        <a:bodyPr/>
        <a:lstStyle/>
        <a:p>
          <a:endParaRPr lang="en-US"/>
        </a:p>
      </dgm:t>
    </dgm:pt>
    <dgm:pt modelId="{4844EC7A-BD0D-4B04-8E6E-2E62AB9E1AE7}" type="sibTrans" cxnId="{14AA85FF-B338-49C2-8BC1-CFEF868C5048}">
      <dgm:prSet/>
      <dgm:spPr/>
      <dgm:t>
        <a:bodyPr/>
        <a:lstStyle/>
        <a:p>
          <a:endParaRPr lang="en-US"/>
        </a:p>
      </dgm:t>
    </dgm:pt>
    <dgm:pt modelId="{7EFA1156-0259-461A-93E6-DB59ECB5D567}" type="pres">
      <dgm:prSet presAssocID="{CD090773-C8CF-48F8-AC3A-7B2958EB6AAD}" presName="linear" presStyleCnt="0">
        <dgm:presLayoutVars>
          <dgm:animLvl val="lvl"/>
          <dgm:resizeHandles val="exact"/>
        </dgm:presLayoutVars>
      </dgm:prSet>
      <dgm:spPr/>
      <dgm:t>
        <a:bodyPr/>
        <a:lstStyle/>
        <a:p>
          <a:endParaRPr lang="en-US"/>
        </a:p>
      </dgm:t>
    </dgm:pt>
    <dgm:pt modelId="{DA973D84-758D-4536-B29B-C923E8676EEB}" type="pres">
      <dgm:prSet presAssocID="{6061A121-63B9-43D0-B3B4-FCB984AD2AE2}" presName="parentText" presStyleLbl="node1" presStyleIdx="0" presStyleCnt="1">
        <dgm:presLayoutVars>
          <dgm:chMax val="0"/>
          <dgm:bulletEnabled val="1"/>
        </dgm:presLayoutVars>
      </dgm:prSet>
      <dgm:spPr/>
      <dgm:t>
        <a:bodyPr/>
        <a:lstStyle/>
        <a:p>
          <a:endParaRPr lang="en-US"/>
        </a:p>
      </dgm:t>
    </dgm:pt>
  </dgm:ptLst>
  <dgm:cxnLst>
    <dgm:cxn modelId="{D48AAA8E-5789-43A1-BCC5-EE937B9B02BB}" type="presOf" srcId="{6061A121-63B9-43D0-B3B4-FCB984AD2AE2}" destId="{DA973D84-758D-4536-B29B-C923E8676EEB}" srcOrd="0" destOrd="0" presId="urn:microsoft.com/office/officeart/2005/8/layout/vList2"/>
    <dgm:cxn modelId="{E694D431-36F3-491F-ABE7-B7D9C29DC62A}" type="presOf" srcId="{CD090773-C8CF-48F8-AC3A-7B2958EB6AAD}" destId="{7EFA1156-0259-461A-93E6-DB59ECB5D567}" srcOrd="0" destOrd="0" presId="urn:microsoft.com/office/officeart/2005/8/layout/vList2"/>
    <dgm:cxn modelId="{14AA85FF-B338-49C2-8BC1-CFEF868C5048}" srcId="{CD090773-C8CF-48F8-AC3A-7B2958EB6AAD}" destId="{6061A121-63B9-43D0-B3B4-FCB984AD2AE2}" srcOrd="0" destOrd="0" parTransId="{F1444D08-D540-474F-B982-B8DB3B032FF0}" sibTransId="{4844EC7A-BD0D-4B04-8E6E-2E62AB9E1AE7}"/>
    <dgm:cxn modelId="{D9FC68A5-6625-4887-BC4F-7A38E1B8E368}" type="presParOf" srcId="{7EFA1156-0259-461A-93E6-DB59ECB5D567}" destId="{DA973D84-758D-4536-B29B-C923E8676EE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BEDDCB8C-239E-4D1D-9980-932ACC38447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3F26A318-45A3-4555-8584-BB83DCD378B6}">
      <dgm:prSet custT="1"/>
      <dgm:spPr>
        <a:solidFill>
          <a:srgbClr val="002060"/>
        </a:solidFill>
      </dgm:spPr>
      <dgm:t>
        <a:bodyPr/>
        <a:lstStyle/>
        <a:p>
          <a:pPr algn="ctr" rtl="0"/>
          <a:r>
            <a:rPr lang="vi-VN" sz="3200" b="1" dirty="0" smtClean="0"/>
            <a:t>TIẾP TỤC TỔ CHỨC THỰC HIỆN </a:t>
          </a:r>
          <a:endParaRPr lang="en-US" sz="3200" b="1" dirty="0" smtClean="0"/>
        </a:p>
        <a:p>
          <a:pPr algn="ctr" rtl="0"/>
          <a:r>
            <a:rPr lang="vi-VN" sz="3200" b="1" dirty="0" smtClean="0"/>
            <a:t>ĐỔI MỚI NÂNG CAO HIỆU QUẢ </a:t>
          </a:r>
          <a:endParaRPr lang="en-US" sz="3200" b="1" dirty="0" smtClean="0"/>
        </a:p>
        <a:p>
          <a:pPr algn="ctr" rtl="0"/>
          <a:r>
            <a:rPr lang="vi-VN" sz="3200" b="1" dirty="0" smtClean="0"/>
            <a:t>CÔNG TÁC TÔN GIÁO CỦA </a:t>
          </a:r>
          <a:endParaRPr lang="en-US" sz="3200" b="1" dirty="0" smtClean="0"/>
        </a:p>
        <a:p>
          <a:pPr algn="ctr" rtl="0"/>
          <a:r>
            <a:rPr lang="vi-VN" sz="3200" b="1" dirty="0" smtClean="0"/>
            <a:t>MẶT TRẬN TỔ QUỐC VIỆT NAM</a:t>
          </a:r>
          <a:endParaRPr lang="en-US" sz="3200" dirty="0"/>
        </a:p>
      </dgm:t>
    </dgm:pt>
    <dgm:pt modelId="{42E99603-E70E-4B67-A472-39926C5AA3A6}" type="parTrans" cxnId="{FA2BEC43-FADD-40C0-AB83-284346E40B53}">
      <dgm:prSet/>
      <dgm:spPr/>
      <dgm:t>
        <a:bodyPr/>
        <a:lstStyle/>
        <a:p>
          <a:endParaRPr lang="en-US"/>
        </a:p>
      </dgm:t>
    </dgm:pt>
    <dgm:pt modelId="{D7AC2A3C-01B9-4E0C-8296-55762E98C6A6}" type="sibTrans" cxnId="{FA2BEC43-FADD-40C0-AB83-284346E40B53}">
      <dgm:prSet/>
      <dgm:spPr/>
      <dgm:t>
        <a:bodyPr/>
        <a:lstStyle/>
        <a:p>
          <a:endParaRPr lang="en-US"/>
        </a:p>
      </dgm:t>
    </dgm:pt>
    <dgm:pt modelId="{0F462536-C0F7-439D-830F-BB9CE3EF7A54}" type="pres">
      <dgm:prSet presAssocID="{BEDDCB8C-239E-4D1D-9980-932ACC38447D}" presName="linear" presStyleCnt="0">
        <dgm:presLayoutVars>
          <dgm:animLvl val="lvl"/>
          <dgm:resizeHandles val="exact"/>
        </dgm:presLayoutVars>
      </dgm:prSet>
      <dgm:spPr/>
      <dgm:t>
        <a:bodyPr/>
        <a:lstStyle/>
        <a:p>
          <a:endParaRPr lang="en-US"/>
        </a:p>
      </dgm:t>
    </dgm:pt>
    <dgm:pt modelId="{1740CCB6-BB99-4405-9CF5-3D2F4567D5FE}" type="pres">
      <dgm:prSet presAssocID="{3F26A318-45A3-4555-8584-BB83DCD378B6}" presName="parentText" presStyleLbl="node1" presStyleIdx="0" presStyleCnt="1">
        <dgm:presLayoutVars>
          <dgm:chMax val="0"/>
          <dgm:bulletEnabled val="1"/>
        </dgm:presLayoutVars>
      </dgm:prSet>
      <dgm:spPr/>
      <dgm:t>
        <a:bodyPr/>
        <a:lstStyle/>
        <a:p>
          <a:endParaRPr lang="en-US"/>
        </a:p>
      </dgm:t>
    </dgm:pt>
  </dgm:ptLst>
  <dgm:cxnLst>
    <dgm:cxn modelId="{4CBEF4C9-DD83-4AE7-B842-882456F02984}" type="presOf" srcId="{3F26A318-45A3-4555-8584-BB83DCD378B6}" destId="{1740CCB6-BB99-4405-9CF5-3D2F4567D5FE}" srcOrd="0" destOrd="0" presId="urn:microsoft.com/office/officeart/2005/8/layout/vList2"/>
    <dgm:cxn modelId="{FA2BEC43-FADD-40C0-AB83-284346E40B53}" srcId="{BEDDCB8C-239E-4D1D-9980-932ACC38447D}" destId="{3F26A318-45A3-4555-8584-BB83DCD378B6}" srcOrd="0" destOrd="0" parTransId="{42E99603-E70E-4B67-A472-39926C5AA3A6}" sibTransId="{D7AC2A3C-01B9-4E0C-8296-55762E98C6A6}"/>
    <dgm:cxn modelId="{3F79A4B7-81CD-4511-B019-37220797AF4F}" type="presOf" srcId="{BEDDCB8C-239E-4D1D-9980-932ACC38447D}" destId="{0F462536-C0F7-439D-830F-BB9CE3EF7A54}" srcOrd="0" destOrd="0" presId="urn:microsoft.com/office/officeart/2005/8/layout/vList2"/>
    <dgm:cxn modelId="{A14F141B-7D57-46A8-9834-8A9914CAA9ED}" type="presParOf" srcId="{0F462536-C0F7-439D-830F-BB9CE3EF7A54}" destId="{1740CCB6-BB99-4405-9CF5-3D2F4567D5F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A60793B5-AE79-430F-BD79-C35062FE3673}"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B9E0801F-8EBB-4368-8B80-4A9D5F96C3E2}">
      <dgm:prSet custT="1"/>
      <dgm:spPr>
        <a:solidFill>
          <a:srgbClr val="002060"/>
        </a:solidFill>
      </dgm:spPr>
      <dgm:t>
        <a:bodyPr/>
        <a:lstStyle/>
        <a:p>
          <a:pPr algn="ctr" rtl="0"/>
          <a:r>
            <a:rPr lang="en-US" sz="4000" dirty="0" smtClean="0"/>
            <a:t>Nhiệm vụ và giải pháp</a:t>
          </a:r>
          <a:endParaRPr lang="en-US" sz="4000" dirty="0"/>
        </a:p>
      </dgm:t>
    </dgm:pt>
    <dgm:pt modelId="{D073516D-2069-4559-9616-16E8B75CD13B}" type="parTrans" cxnId="{A119EEFF-FD8B-4B18-A166-68E1BD9CEC77}">
      <dgm:prSet/>
      <dgm:spPr/>
      <dgm:t>
        <a:bodyPr/>
        <a:lstStyle/>
        <a:p>
          <a:endParaRPr lang="en-US"/>
        </a:p>
      </dgm:t>
    </dgm:pt>
    <dgm:pt modelId="{B48B9963-E1B1-410E-A777-496F49CDC33B}" type="sibTrans" cxnId="{A119EEFF-FD8B-4B18-A166-68E1BD9CEC77}">
      <dgm:prSet/>
      <dgm:spPr/>
      <dgm:t>
        <a:bodyPr/>
        <a:lstStyle/>
        <a:p>
          <a:endParaRPr lang="en-US"/>
        </a:p>
      </dgm:t>
    </dgm:pt>
    <dgm:pt modelId="{3EBF7D96-4783-4138-ACB7-B54614CB43C7}" type="pres">
      <dgm:prSet presAssocID="{A60793B5-AE79-430F-BD79-C35062FE3673}" presName="linear" presStyleCnt="0">
        <dgm:presLayoutVars>
          <dgm:animLvl val="lvl"/>
          <dgm:resizeHandles val="exact"/>
        </dgm:presLayoutVars>
      </dgm:prSet>
      <dgm:spPr/>
      <dgm:t>
        <a:bodyPr/>
        <a:lstStyle/>
        <a:p>
          <a:endParaRPr lang="en-US"/>
        </a:p>
      </dgm:t>
    </dgm:pt>
    <dgm:pt modelId="{0F43116B-8259-4099-9A5E-66593FA22A02}" type="pres">
      <dgm:prSet presAssocID="{B9E0801F-8EBB-4368-8B80-4A9D5F96C3E2}" presName="parentText" presStyleLbl="node1" presStyleIdx="0" presStyleCnt="1">
        <dgm:presLayoutVars>
          <dgm:chMax val="0"/>
          <dgm:bulletEnabled val="1"/>
        </dgm:presLayoutVars>
      </dgm:prSet>
      <dgm:spPr/>
      <dgm:t>
        <a:bodyPr/>
        <a:lstStyle/>
        <a:p>
          <a:endParaRPr lang="en-US"/>
        </a:p>
      </dgm:t>
    </dgm:pt>
  </dgm:ptLst>
  <dgm:cxnLst>
    <dgm:cxn modelId="{DCE052B0-C8FC-46B1-A6AF-720103818922}" type="presOf" srcId="{A60793B5-AE79-430F-BD79-C35062FE3673}" destId="{3EBF7D96-4783-4138-ACB7-B54614CB43C7}" srcOrd="0" destOrd="0" presId="urn:microsoft.com/office/officeart/2005/8/layout/vList2"/>
    <dgm:cxn modelId="{A119EEFF-FD8B-4B18-A166-68E1BD9CEC77}" srcId="{A60793B5-AE79-430F-BD79-C35062FE3673}" destId="{B9E0801F-8EBB-4368-8B80-4A9D5F96C3E2}" srcOrd="0" destOrd="0" parTransId="{D073516D-2069-4559-9616-16E8B75CD13B}" sibTransId="{B48B9963-E1B1-410E-A777-496F49CDC33B}"/>
    <dgm:cxn modelId="{449B5007-B491-4D3D-9350-337246463A4A}" type="presOf" srcId="{B9E0801F-8EBB-4368-8B80-4A9D5F96C3E2}" destId="{0F43116B-8259-4099-9A5E-66593FA22A02}" srcOrd="0" destOrd="0" presId="urn:microsoft.com/office/officeart/2005/8/layout/vList2"/>
    <dgm:cxn modelId="{10ECF8F1-E971-46DE-A12F-639B02DEF19D}" type="presParOf" srcId="{3EBF7D96-4783-4138-ACB7-B54614CB43C7}" destId="{0F43116B-8259-4099-9A5E-66593FA22A0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18FF3564-D378-4F86-B94E-FCB02E3E94B4}"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0DAE4DD0-F32F-4F6C-A457-860F3306B0FA}">
      <dgm:prSet/>
      <dgm:spPr>
        <a:solidFill>
          <a:srgbClr val="002060"/>
        </a:solidFill>
      </dgm:spPr>
      <dgm:t>
        <a:bodyPr/>
        <a:lstStyle/>
        <a:p>
          <a:pPr algn="just" rtl="0"/>
          <a:r>
            <a:rPr lang="pt-PT" dirty="0" smtClean="0">
              <a:solidFill>
                <a:srgbClr val="FFC000"/>
              </a:solidFill>
            </a:rPr>
            <a:t>     Tiếp tục quán triệt sâu sắc các quan điểm của Đảng trong các nghị quyết của Ban Chấp hành Trung ương Đảng (khóa IX): Nghị quyết số 23-NQ/TW, ngày 12/3/2003 về phát huy sức mạnh đại đoàn kết toàn dân tộc vì dân giàu, nước mạnh, xã hội công bằng, dân chủ, văn minh; Nghị quyết số 24-NQ/TW, ngày 12/3/2003 về công tác dân tộc; Nghị quyết số 25-NQ/TW, ngày 12/3/2003 Về công tác tôn giáo.</a:t>
          </a:r>
          <a:endParaRPr lang="en-US" dirty="0">
            <a:solidFill>
              <a:srgbClr val="FFC000"/>
            </a:solidFill>
          </a:endParaRPr>
        </a:p>
      </dgm:t>
    </dgm:pt>
    <dgm:pt modelId="{414D0698-D947-4E8B-9F62-85B60B274310}" type="parTrans" cxnId="{25741731-EF37-4429-BB4F-C1E0BECE696D}">
      <dgm:prSet/>
      <dgm:spPr/>
      <dgm:t>
        <a:bodyPr/>
        <a:lstStyle/>
        <a:p>
          <a:endParaRPr lang="en-US"/>
        </a:p>
      </dgm:t>
    </dgm:pt>
    <dgm:pt modelId="{F8173D33-34B3-488A-B3F2-4ED112B2DCDD}" type="sibTrans" cxnId="{25741731-EF37-4429-BB4F-C1E0BECE696D}">
      <dgm:prSet/>
      <dgm:spPr/>
      <dgm:t>
        <a:bodyPr/>
        <a:lstStyle/>
        <a:p>
          <a:endParaRPr lang="en-US"/>
        </a:p>
      </dgm:t>
    </dgm:pt>
    <dgm:pt modelId="{E40526D8-3336-4909-B6EF-942B3CFFD190}" type="pres">
      <dgm:prSet presAssocID="{18FF3564-D378-4F86-B94E-FCB02E3E94B4}" presName="linear" presStyleCnt="0">
        <dgm:presLayoutVars>
          <dgm:animLvl val="lvl"/>
          <dgm:resizeHandles val="exact"/>
        </dgm:presLayoutVars>
      </dgm:prSet>
      <dgm:spPr/>
      <dgm:t>
        <a:bodyPr/>
        <a:lstStyle/>
        <a:p>
          <a:endParaRPr lang="en-US"/>
        </a:p>
      </dgm:t>
    </dgm:pt>
    <dgm:pt modelId="{F95130BD-AD1E-4AAB-96B9-DC1E1B9FF860}" type="pres">
      <dgm:prSet presAssocID="{0DAE4DD0-F32F-4F6C-A457-860F3306B0FA}" presName="parentText" presStyleLbl="node1" presStyleIdx="0" presStyleCnt="1">
        <dgm:presLayoutVars>
          <dgm:chMax val="0"/>
          <dgm:bulletEnabled val="1"/>
        </dgm:presLayoutVars>
      </dgm:prSet>
      <dgm:spPr/>
      <dgm:t>
        <a:bodyPr/>
        <a:lstStyle/>
        <a:p>
          <a:endParaRPr lang="en-US"/>
        </a:p>
      </dgm:t>
    </dgm:pt>
  </dgm:ptLst>
  <dgm:cxnLst>
    <dgm:cxn modelId="{DFC4D2D4-5651-4AAD-87E6-F63A2597E625}" type="presOf" srcId="{18FF3564-D378-4F86-B94E-FCB02E3E94B4}" destId="{E40526D8-3336-4909-B6EF-942B3CFFD190}" srcOrd="0" destOrd="0" presId="urn:microsoft.com/office/officeart/2005/8/layout/vList2"/>
    <dgm:cxn modelId="{25741731-EF37-4429-BB4F-C1E0BECE696D}" srcId="{18FF3564-D378-4F86-B94E-FCB02E3E94B4}" destId="{0DAE4DD0-F32F-4F6C-A457-860F3306B0FA}" srcOrd="0" destOrd="0" parTransId="{414D0698-D947-4E8B-9F62-85B60B274310}" sibTransId="{F8173D33-34B3-488A-B3F2-4ED112B2DCDD}"/>
    <dgm:cxn modelId="{36FC5A7C-2910-4DBC-917A-47CDA58AD81B}" type="presOf" srcId="{0DAE4DD0-F32F-4F6C-A457-860F3306B0FA}" destId="{F95130BD-AD1E-4AAB-96B9-DC1E1B9FF860}" srcOrd="0" destOrd="0" presId="urn:microsoft.com/office/officeart/2005/8/layout/vList2"/>
    <dgm:cxn modelId="{F12A2F5B-9DDF-443E-ABFF-9CAE86A2EFF3}" type="presParOf" srcId="{E40526D8-3336-4909-B6EF-942B3CFFD190}" destId="{F95130BD-AD1E-4AAB-96B9-DC1E1B9FF860}"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FD4577F0-C032-4355-8E49-B5577D53AF64}"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2D68C6A9-E80F-441A-899E-BC5EF8836F52}">
      <dgm:prSet/>
      <dgm:spPr>
        <a:solidFill>
          <a:srgbClr val="002060"/>
        </a:solidFill>
      </dgm:spPr>
      <dgm:t>
        <a:bodyPr/>
        <a:lstStyle/>
        <a:p>
          <a:pPr algn="just" rtl="0"/>
          <a:r>
            <a:rPr lang="nl-NL" dirty="0" smtClean="0">
              <a:solidFill>
                <a:srgbClr val="FFC000"/>
              </a:solidFill>
            </a:rPr>
            <a:t>        - Thường xuyên </a:t>
          </a:r>
          <a:r>
            <a:rPr lang="pt-PT" dirty="0" smtClean="0">
              <a:solidFill>
                <a:srgbClr val="FFC000"/>
              </a:solidFill>
            </a:rPr>
            <a:t>tiếp xúc, tăng cường đối thoại, </a:t>
          </a:r>
          <a:r>
            <a:rPr lang="nl-NL" dirty="0" smtClean="0">
              <a:solidFill>
                <a:srgbClr val="FFC000"/>
              </a:solidFill>
            </a:rPr>
            <a:t>lắng nghe, tìm hiểu để nắm chắc tình hình, tập hợp đầy đủ tâm tư, nguyện vọng của đồng bào các tôn giáo</a:t>
          </a:r>
          <a:endParaRPr lang="en-US" dirty="0">
            <a:solidFill>
              <a:srgbClr val="FFC000"/>
            </a:solidFill>
          </a:endParaRPr>
        </a:p>
      </dgm:t>
    </dgm:pt>
    <dgm:pt modelId="{EF8F7E26-D6AD-4A69-A169-9793FFE81E39}" type="parTrans" cxnId="{65B2A3E0-B06A-4DBE-AEAC-43603EF6BA12}">
      <dgm:prSet/>
      <dgm:spPr/>
      <dgm:t>
        <a:bodyPr/>
        <a:lstStyle/>
        <a:p>
          <a:endParaRPr lang="en-US"/>
        </a:p>
      </dgm:t>
    </dgm:pt>
    <dgm:pt modelId="{11E25A1A-9629-4E9D-A1EC-6424DCD2B80B}" type="sibTrans" cxnId="{65B2A3E0-B06A-4DBE-AEAC-43603EF6BA12}">
      <dgm:prSet/>
      <dgm:spPr/>
      <dgm:t>
        <a:bodyPr/>
        <a:lstStyle/>
        <a:p>
          <a:endParaRPr lang="en-US"/>
        </a:p>
      </dgm:t>
    </dgm:pt>
    <dgm:pt modelId="{0F2A48D6-1B35-48FB-B30F-678FD8351AA1}">
      <dgm:prSet/>
      <dgm:spPr>
        <a:solidFill>
          <a:srgbClr val="002060"/>
        </a:solidFill>
      </dgm:spPr>
      <dgm:t>
        <a:bodyPr/>
        <a:lstStyle/>
        <a:p>
          <a:pPr algn="just" rtl="0"/>
          <a:r>
            <a:rPr lang="nl-NL" dirty="0" smtClean="0"/>
            <a:t>        </a:t>
          </a:r>
          <a:r>
            <a:rPr lang="nl-NL" dirty="0" smtClean="0">
              <a:solidFill>
                <a:srgbClr val="FFC000"/>
              </a:solidFill>
            </a:rPr>
            <a:t>- Đổi mới công tác thông tin, tuyên truyền. Tôn vinh, biểu dương, nhân rộng các kinh nghiệm, sáng kiến, gương người tốt việc tốt, tiêu biểu, điển hình trong các tập thể, cá nhân tôn giáo.</a:t>
          </a:r>
          <a:endParaRPr lang="en-US" dirty="0">
            <a:solidFill>
              <a:srgbClr val="FFC000"/>
            </a:solidFill>
          </a:endParaRPr>
        </a:p>
      </dgm:t>
    </dgm:pt>
    <dgm:pt modelId="{809AA47C-C006-42FD-8668-BFFD84D114D9}" type="parTrans" cxnId="{7436A8EF-B070-4440-843E-8EF44C95CFC3}">
      <dgm:prSet/>
      <dgm:spPr/>
      <dgm:t>
        <a:bodyPr/>
        <a:lstStyle/>
        <a:p>
          <a:endParaRPr lang="en-US"/>
        </a:p>
      </dgm:t>
    </dgm:pt>
    <dgm:pt modelId="{2F452B68-59DE-4967-9F05-5DEC2F8D80F8}" type="sibTrans" cxnId="{7436A8EF-B070-4440-843E-8EF44C95CFC3}">
      <dgm:prSet/>
      <dgm:spPr/>
      <dgm:t>
        <a:bodyPr/>
        <a:lstStyle/>
        <a:p>
          <a:endParaRPr lang="en-US"/>
        </a:p>
      </dgm:t>
    </dgm:pt>
    <dgm:pt modelId="{86A241EA-697B-40AE-B845-49C75E4CE624}" type="pres">
      <dgm:prSet presAssocID="{FD4577F0-C032-4355-8E49-B5577D53AF64}" presName="linear" presStyleCnt="0">
        <dgm:presLayoutVars>
          <dgm:animLvl val="lvl"/>
          <dgm:resizeHandles val="exact"/>
        </dgm:presLayoutVars>
      </dgm:prSet>
      <dgm:spPr/>
      <dgm:t>
        <a:bodyPr/>
        <a:lstStyle/>
        <a:p>
          <a:endParaRPr lang="en-US"/>
        </a:p>
      </dgm:t>
    </dgm:pt>
    <dgm:pt modelId="{A622240C-5346-4030-9FFF-BB226E5FF4CA}" type="pres">
      <dgm:prSet presAssocID="{2D68C6A9-E80F-441A-899E-BC5EF8836F52}" presName="parentText" presStyleLbl="node1" presStyleIdx="0" presStyleCnt="2">
        <dgm:presLayoutVars>
          <dgm:chMax val="0"/>
          <dgm:bulletEnabled val="1"/>
        </dgm:presLayoutVars>
      </dgm:prSet>
      <dgm:spPr/>
      <dgm:t>
        <a:bodyPr/>
        <a:lstStyle/>
        <a:p>
          <a:endParaRPr lang="en-US"/>
        </a:p>
      </dgm:t>
    </dgm:pt>
    <dgm:pt modelId="{7BB67DAF-3E56-41AD-A93C-21514A41794F}" type="pres">
      <dgm:prSet presAssocID="{11E25A1A-9629-4E9D-A1EC-6424DCD2B80B}" presName="spacer" presStyleCnt="0"/>
      <dgm:spPr/>
    </dgm:pt>
    <dgm:pt modelId="{CF939A4C-925D-46F0-ACC0-D7C826ED8F69}" type="pres">
      <dgm:prSet presAssocID="{0F2A48D6-1B35-48FB-B30F-678FD8351AA1}" presName="parentText" presStyleLbl="node1" presStyleIdx="1" presStyleCnt="2">
        <dgm:presLayoutVars>
          <dgm:chMax val="0"/>
          <dgm:bulletEnabled val="1"/>
        </dgm:presLayoutVars>
      </dgm:prSet>
      <dgm:spPr/>
      <dgm:t>
        <a:bodyPr/>
        <a:lstStyle/>
        <a:p>
          <a:endParaRPr lang="en-US"/>
        </a:p>
      </dgm:t>
    </dgm:pt>
  </dgm:ptLst>
  <dgm:cxnLst>
    <dgm:cxn modelId="{7436A8EF-B070-4440-843E-8EF44C95CFC3}" srcId="{FD4577F0-C032-4355-8E49-B5577D53AF64}" destId="{0F2A48D6-1B35-48FB-B30F-678FD8351AA1}" srcOrd="1" destOrd="0" parTransId="{809AA47C-C006-42FD-8668-BFFD84D114D9}" sibTransId="{2F452B68-59DE-4967-9F05-5DEC2F8D80F8}"/>
    <dgm:cxn modelId="{65B2A3E0-B06A-4DBE-AEAC-43603EF6BA12}" srcId="{FD4577F0-C032-4355-8E49-B5577D53AF64}" destId="{2D68C6A9-E80F-441A-899E-BC5EF8836F52}" srcOrd="0" destOrd="0" parTransId="{EF8F7E26-D6AD-4A69-A169-9793FFE81E39}" sibTransId="{11E25A1A-9629-4E9D-A1EC-6424DCD2B80B}"/>
    <dgm:cxn modelId="{95F8F52C-C44F-4803-9096-88A9E0C5ED47}" type="presOf" srcId="{FD4577F0-C032-4355-8E49-B5577D53AF64}" destId="{86A241EA-697B-40AE-B845-49C75E4CE624}" srcOrd="0" destOrd="0" presId="urn:microsoft.com/office/officeart/2005/8/layout/vList2"/>
    <dgm:cxn modelId="{878F7F22-9DF7-481C-AEF0-AEB58E67F640}" type="presOf" srcId="{2D68C6A9-E80F-441A-899E-BC5EF8836F52}" destId="{A622240C-5346-4030-9FFF-BB226E5FF4CA}" srcOrd="0" destOrd="0" presId="urn:microsoft.com/office/officeart/2005/8/layout/vList2"/>
    <dgm:cxn modelId="{EADA406D-C780-4E38-9265-16187936A73E}" type="presOf" srcId="{0F2A48D6-1B35-48FB-B30F-678FD8351AA1}" destId="{CF939A4C-925D-46F0-ACC0-D7C826ED8F69}" srcOrd="0" destOrd="0" presId="urn:microsoft.com/office/officeart/2005/8/layout/vList2"/>
    <dgm:cxn modelId="{76A0AC99-8807-42EC-96AB-8E8867BA6833}" type="presParOf" srcId="{86A241EA-697B-40AE-B845-49C75E4CE624}" destId="{A622240C-5346-4030-9FFF-BB226E5FF4CA}" srcOrd="0" destOrd="0" presId="urn:microsoft.com/office/officeart/2005/8/layout/vList2"/>
    <dgm:cxn modelId="{339A98D6-44F2-4190-BCF8-92FE8703D48A}" type="presParOf" srcId="{86A241EA-697B-40AE-B845-49C75E4CE624}" destId="{7BB67DAF-3E56-41AD-A93C-21514A41794F}" srcOrd="1" destOrd="0" presId="urn:microsoft.com/office/officeart/2005/8/layout/vList2"/>
    <dgm:cxn modelId="{925BA057-6E76-44FD-8640-AB9B8C4EAA8F}" type="presParOf" srcId="{86A241EA-697B-40AE-B845-49C75E4CE624}" destId="{CF939A4C-925D-46F0-ACC0-D7C826ED8F69}"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A175E539-E3B3-482E-9E91-C61DBC154F39}"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722AD6FE-400F-4EDA-88A7-4CD7195B26CF}">
      <dgm:prSet custT="1"/>
      <dgm:spPr>
        <a:solidFill>
          <a:srgbClr val="002060"/>
        </a:solidFill>
      </dgm:spPr>
      <dgm:t>
        <a:bodyPr/>
        <a:lstStyle/>
        <a:p>
          <a:pPr algn="just" rtl="0"/>
          <a:r>
            <a:rPr lang="nl-NL" sz="3200" dirty="0" smtClean="0">
              <a:solidFill>
                <a:srgbClr val="FFC000"/>
              </a:solidFill>
            </a:rPr>
            <a:t>     - Định kỳ hàng quý, Ban Thường trực Ủy ban Mặt trận Tổ quốc Việt Nam các cấp tổ chức họp giao ban, chia sẻ thông tin, đánh giá kết quả công tác và thống nhất những nội dung cần phối hợp trong công tác tôn giáo giữa Ủy ban Mặt trận Tổ quốc Việt Nam, các tổ chức thành viên và các cơ quan chức năng của Đảng, Nhà nước.</a:t>
          </a:r>
          <a:endParaRPr lang="en-US" sz="3200" dirty="0">
            <a:solidFill>
              <a:srgbClr val="FFC000"/>
            </a:solidFill>
          </a:endParaRPr>
        </a:p>
      </dgm:t>
    </dgm:pt>
    <dgm:pt modelId="{ED0C4EA2-DE4B-419D-8469-91F145D51EF4}" type="parTrans" cxnId="{DE479F39-EB23-420A-9EE4-B266F6ABA300}">
      <dgm:prSet/>
      <dgm:spPr/>
      <dgm:t>
        <a:bodyPr/>
        <a:lstStyle/>
        <a:p>
          <a:endParaRPr lang="en-US"/>
        </a:p>
      </dgm:t>
    </dgm:pt>
    <dgm:pt modelId="{97D35A72-C30F-4B60-9B9C-1F1D519E416A}" type="sibTrans" cxnId="{DE479F39-EB23-420A-9EE4-B266F6ABA300}">
      <dgm:prSet/>
      <dgm:spPr/>
      <dgm:t>
        <a:bodyPr/>
        <a:lstStyle/>
        <a:p>
          <a:endParaRPr lang="en-US"/>
        </a:p>
      </dgm:t>
    </dgm:pt>
    <dgm:pt modelId="{0B685081-2A40-46AE-A7CD-8253E90E25AB}" type="pres">
      <dgm:prSet presAssocID="{A175E539-E3B3-482E-9E91-C61DBC154F39}" presName="linear" presStyleCnt="0">
        <dgm:presLayoutVars>
          <dgm:animLvl val="lvl"/>
          <dgm:resizeHandles val="exact"/>
        </dgm:presLayoutVars>
      </dgm:prSet>
      <dgm:spPr/>
      <dgm:t>
        <a:bodyPr/>
        <a:lstStyle/>
        <a:p>
          <a:endParaRPr lang="en-US"/>
        </a:p>
      </dgm:t>
    </dgm:pt>
    <dgm:pt modelId="{C7AE6C4C-0E8F-4BC0-9971-A374EB912224}" type="pres">
      <dgm:prSet presAssocID="{722AD6FE-400F-4EDA-88A7-4CD7195B26CF}" presName="parentText" presStyleLbl="node1" presStyleIdx="0" presStyleCnt="1">
        <dgm:presLayoutVars>
          <dgm:chMax val="0"/>
          <dgm:bulletEnabled val="1"/>
        </dgm:presLayoutVars>
      </dgm:prSet>
      <dgm:spPr/>
      <dgm:t>
        <a:bodyPr/>
        <a:lstStyle/>
        <a:p>
          <a:endParaRPr lang="en-US"/>
        </a:p>
      </dgm:t>
    </dgm:pt>
  </dgm:ptLst>
  <dgm:cxnLst>
    <dgm:cxn modelId="{DE479F39-EB23-420A-9EE4-B266F6ABA300}" srcId="{A175E539-E3B3-482E-9E91-C61DBC154F39}" destId="{722AD6FE-400F-4EDA-88A7-4CD7195B26CF}" srcOrd="0" destOrd="0" parTransId="{ED0C4EA2-DE4B-419D-8469-91F145D51EF4}" sibTransId="{97D35A72-C30F-4B60-9B9C-1F1D519E416A}"/>
    <dgm:cxn modelId="{EBBA32AA-B2CD-474C-9934-A68CE672257B}" type="presOf" srcId="{A175E539-E3B3-482E-9E91-C61DBC154F39}" destId="{0B685081-2A40-46AE-A7CD-8253E90E25AB}" srcOrd="0" destOrd="0" presId="urn:microsoft.com/office/officeart/2005/8/layout/vList2"/>
    <dgm:cxn modelId="{6D6FFF60-EC1D-44F7-9690-EBD00770BBE2}" type="presOf" srcId="{722AD6FE-400F-4EDA-88A7-4CD7195B26CF}" destId="{C7AE6C4C-0E8F-4BC0-9971-A374EB912224}" srcOrd="0" destOrd="0" presId="urn:microsoft.com/office/officeart/2005/8/layout/vList2"/>
    <dgm:cxn modelId="{142EE2AE-D3E1-4BAF-B566-9FA3CD289E4C}" type="presParOf" srcId="{0B685081-2A40-46AE-A7CD-8253E90E25AB}" destId="{C7AE6C4C-0E8F-4BC0-9971-A374EB91222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361643C8-FE24-446B-9B72-4AD06C6944D8}"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93BC05EE-79BF-48A5-AF5E-E92FBCC37239}">
      <dgm:prSet/>
      <dgm:spPr>
        <a:solidFill>
          <a:srgbClr val="002060"/>
        </a:solidFill>
      </dgm:spPr>
      <dgm:t>
        <a:bodyPr/>
        <a:lstStyle/>
        <a:p>
          <a:pPr algn="just" rtl="0"/>
          <a:r>
            <a:rPr lang="nl-NL" dirty="0" smtClean="0"/>
            <a:t>  </a:t>
          </a:r>
          <a:r>
            <a:rPr lang="nl-NL" dirty="0" smtClean="0">
              <a:solidFill>
                <a:srgbClr val="FFC000"/>
              </a:solidFill>
            </a:rPr>
            <a:t>Xây dựng và phát huy vai trò của những người tiêu biểu trong các tôn giáo. Tăng cường tập hợp các tổ chức tôn giáo đã được công nhận có đủ điều kiện theo quy định tham gia làm thành viên của Mặt trận</a:t>
          </a:r>
          <a:endParaRPr lang="en-US" dirty="0">
            <a:solidFill>
              <a:srgbClr val="FFC000"/>
            </a:solidFill>
          </a:endParaRPr>
        </a:p>
      </dgm:t>
    </dgm:pt>
    <dgm:pt modelId="{05B70352-DB4E-4F11-80A5-C59050A08C3D}" type="parTrans" cxnId="{5387BD5F-756F-4DE8-9F46-B83749CCA046}">
      <dgm:prSet/>
      <dgm:spPr/>
      <dgm:t>
        <a:bodyPr/>
        <a:lstStyle/>
        <a:p>
          <a:endParaRPr lang="en-US"/>
        </a:p>
      </dgm:t>
    </dgm:pt>
    <dgm:pt modelId="{BB89FF6E-9FC1-48AA-95B4-4B60D3880317}" type="sibTrans" cxnId="{5387BD5F-756F-4DE8-9F46-B83749CCA046}">
      <dgm:prSet/>
      <dgm:spPr/>
      <dgm:t>
        <a:bodyPr/>
        <a:lstStyle/>
        <a:p>
          <a:endParaRPr lang="en-US"/>
        </a:p>
      </dgm:t>
    </dgm:pt>
    <dgm:pt modelId="{C45F9411-4A35-4153-9EB5-457A37B9F151}">
      <dgm:prSet/>
      <dgm:spPr>
        <a:solidFill>
          <a:srgbClr val="002060"/>
        </a:solidFill>
      </dgm:spPr>
      <dgm:t>
        <a:bodyPr/>
        <a:lstStyle/>
        <a:p>
          <a:pPr algn="just" rtl="0"/>
          <a:r>
            <a:rPr lang="nl-NL" dirty="0" smtClean="0"/>
            <a:t>  </a:t>
          </a:r>
          <a:r>
            <a:rPr lang="nl-NL" dirty="0" smtClean="0">
              <a:solidFill>
                <a:srgbClr val="FFC000"/>
              </a:solidFill>
            </a:rPr>
            <a:t>Làm tốt vai trò chủ trì, phối hợp với các cơ quan chức năng của Đảng, Nhà nước, các đoàn thể chính trị - xã hội trong việc phát huy vai trò của những người tiêu biểu trong các tôn giáo.</a:t>
          </a:r>
          <a:endParaRPr lang="en-US" dirty="0">
            <a:solidFill>
              <a:srgbClr val="FFC000"/>
            </a:solidFill>
          </a:endParaRPr>
        </a:p>
      </dgm:t>
    </dgm:pt>
    <dgm:pt modelId="{C7928F86-D670-479F-BC31-447899F00DEF}" type="parTrans" cxnId="{A2530470-4036-4DB0-A09A-2FDE85BAA704}">
      <dgm:prSet/>
      <dgm:spPr/>
      <dgm:t>
        <a:bodyPr/>
        <a:lstStyle/>
        <a:p>
          <a:endParaRPr lang="en-US"/>
        </a:p>
      </dgm:t>
    </dgm:pt>
    <dgm:pt modelId="{A8573FED-19D8-48DD-9228-4357BED199F8}" type="sibTrans" cxnId="{A2530470-4036-4DB0-A09A-2FDE85BAA704}">
      <dgm:prSet/>
      <dgm:spPr/>
      <dgm:t>
        <a:bodyPr/>
        <a:lstStyle/>
        <a:p>
          <a:endParaRPr lang="en-US"/>
        </a:p>
      </dgm:t>
    </dgm:pt>
    <dgm:pt modelId="{FB432B2E-6B19-4660-ABBD-20107D5824A1}" type="pres">
      <dgm:prSet presAssocID="{361643C8-FE24-446B-9B72-4AD06C6944D8}" presName="linear" presStyleCnt="0">
        <dgm:presLayoutVars>
          <dgm:animLvl val="lvl"/>
          <dgm:resizeHandles val="exact"/>
        </dgm:presLayoutVars>
      </dgm:prSet>
      <dgm:spPr/>
      <dgm:t>
        <a:bodyPr/>
        <a:lstStyle/>
        <a:p>
          <a:endParaRPr lang="en-US"/>
        </a:p>
      </dgm:t>
    </dgm:pt>
    <dgm:pt modelId="{A9482560-0DAE-42F3-A34D-F7E8BF5A0819}" type="pres">
      <dgm:prSet presAssocID="{93BC05EE-79BF-48A5-AF5E-E92FBCC37239}" presName="parentText" presStyleLbl="node1" presStyleIdx="0" presStyleCnt="2">
        <dgm:presLayoutVars>
          <dgm:chMax val="0"/>
          <dgm:bulletEnabled val="1"/>
        </dgm:presLayoutVars>
      </dgm:prSet>
      <dgm:spPr/>
      <dgm:t>
        <a:bodyPr/>
        <a:lstStyle/>
        <a:p>
          <a:endParaRPr lang="en-US"/>
        </a:p>
      </dgm:t>
    </dgm:pt>
    <dgm:pt modelId="{88FAC050-4C1C-47CF-81CE-70AA512AD6A2}" type="pres">
      <dgm:prSet presAssocID="{BB89FF6E-9FC1-48AA-95B4-4B60D3880317}" presName="spacer" presStyleCnt="0"/>
      <dgm:spPr/>
    </dgm:pt>
    <dgm:pt modelId="{72F33A1E-D6C8-448E-8F72-358400D4AB57}" type="pres">
      <dgm:prSet presAssocID="{C45F9411-4A35-4153-9EB5-457A37B9F151}" presName="parentText" presStyleLbl="node1" presStyleIdx="1" presStyleCnt="2">
        <dgm:presLayoutVars>
          <dgm:chMax val="0"/>
          <dgm:bulletEnabled val="1"/>
        </dgm:presLayoutVars>
      </dgm:prSet>
      <dgm:spPr/>
      <dgm:t>
        <a:bodyPr/>
        <a:lstStyle/>
        <a:p>
          <a:endParaRPr lang="en-US"/>
        </a:p>
      </dgm:t>
    </dgm:pt>
  </dgm:ptLst>
  <dgm:cxnLst>
    <dgm:cxn modelId="{5387BD5F-756F-4DE8-9F46-B83749CCA046}" srcId="{361643C8-FE24-446B-9B72-4AD06C6944D8}" destId="{93BC05EE-79BF-48A5-AF5E-E92FBCC37239}" srcOrd="0" destOrd="0" parTransId="{05B70352-DB4E-4F11-80A5-C59050A08C3D}" sibTransId="{BB89FF6E-9FC1-48AA-95B4-4B60D3880317}"/>
    <dgm:cxn modelId="{A2530470-4036-4DB0-A09A-2FDE85BAA704}" srcId="{361643C8-FE24-446B-9B72-4AD06C6944D8}" destId="{C45F9411-4A35-4153-9EB5-457A37B9F151}" srcOrd="1" destOrd="0" parTransId="{C7928F86-D670-479F-BC31-447899F00DEF}" sibTransId="{A8573FED-19D8-48DD-9228-4357BED199F8}"/>
    <dgm:cxn modelId="{5B68E4C0-1535-4889-B1A7-B66B60179519}" type="presOf" srcId="{C45F9411-4A35-4153-9EB5-457A37B9F151}" destId="{72F33A1E-D6C8-448E-8F72-358400D4AB57}" srcOrd="0" destOrd="0" presId="urn:microsoft.com/office/officeart/2005/8/layout/vList2"/>
    <dgm:cxn modelId="{3F7D0634-D3B9-4996-9DA6-D2CA1DB05FEF}" type="presOf" srcId="{93BC05EE-79BF-48A5-AF5E-E92FBCC37239}" destId="{A9482560-0DAE-42F3-A34D-F7E8BF5A0819}" srcOrd="0" destOrd="0" presId="urn:microsoft.com/office/officeart/2005/8/layout/vList2"/>
    <dgm:cxn modelId="{178A43C2-D170-46BD-A228-D698A4022F48}" type="presOf" srcId="{361643C8-FE24-446B-9B72-4AD06C6944D8}" destId="{FB432B2E-6B19-4660-ABBD-20107D5824A1}" srcOrd="0" destOrd="0" presId="urn:microsoft.com/office/officeart/2005/8/layout/vList2"/>
    <dgm:cxn modelId="{DACD3850-2968-4719-A760-AE5CE4A3CE15}" type="presParOf" srcId="{FB432B2E-6B19-4660-ABBD-20107D5824A1}" destId="{A9482560-0DAE-42F3-A34D-F7E8BF5A0819}" srcOrd="0" destOrd="0" presId="urn:microsoft.com/office/officeart/2005/8/layout/vList2"/>
    <dgm:cxn modelId="{7D628470-A5C5-4E9F-B264-44A368C1DD7E}" type="presParOf" srcId="{FB432B2E-6B19-4660-ABBD-20107D5824A1}" destId="{88FAC050-4C1C-47CF-81CE-70AA512AD6A2}" srcOrd="1" destOrd="0" presId="urn:microsoft.com/office/officeart/2005/8/layout/vList2"/>
    <dgm:cxn modelId="{36EC1D86-3E15-4405-B22E-B2A79122AAC0}" type="presParOf" srcId="{FB432B2E-6B19-4660-ABBD-20107D5824A1}" destId="{72F33A1E-D6C8-448E-8F72-358400D4AB57}"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790A0912-F35B-4F9C-9A4E-E2EC268B729F}"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B99337EB-FC15-4482-A1A9-C8D05FAD2E96}">
      <dgm:prSet/>
      <dgm:spPr>
        <a:solidFill>
          <a:srgbClr val="002060"/>
        </a:solidFill>
      </dgm:spPr>
      <dgm:t>
        <a:bodyPr/>
        <a:lstStyle/>
        <a:p>
          <a:pPr algn="just" rtl="0"/>
          <a:r>
            <a:rPr lang="nl-NL" dirty="0" smtClean="0"/>
            <a:t>   </a:t>
          </a:r>
          <a:r>
            <a:rPr lang="nl-NL" dirty="0" smtClean="0">
              <a:solidFill>
                <a:srgbClr val="FFC000"/>
              </a:solidFill>
            </a:rPr>
            <a:t>Duy trì, đẩy mạnh và nhân rộng các mô hình, điển hình tiên tiến thực hiện các phong trào thi đua yêu nước, các cuộc vận động trong tôn giáo và các phong trào mang đặc điểm riêng của tôn giáo gắn với thực hiện cuộc vận động "Toàn dân đoàn kết xây dựng nông thôn mới, đô thị văn minh".</a:t>
          </a:r>
          <a:endParaRPr lang="en-US" dirty="0">
            <a:solidFill>
              <a:srgbClr val="FFC000"/>
            </a:solidFill>
          </a:endParaRPr>
        </a:p>
      </dgm:t>
    </dgm:pt>
    <dgm:pt modelId="{72674E31-9804-47A0-BA72-4957A828432B}" type="parTrans" cxnId="{BB205204-CFE7-47E5-9BB8-634405BB92A0}">
      <dgm:prSet/>
      <dgm:spPr/>
      <dgm:t>
        <a:bodyPr/>
        <a:lstStyle/>
        <a:p>
          <a:endParaRPr lang="en-US"/>
        </a:p>
      </dgm:t>
    </dgm:pt>
    <dgm:pt modelId="{952FF90B-6D9D-43CD-AD9B-D2E39A75B128}" type="sibTrans" cxnId="{BB205204-CFE7-47E5-9BB8-634405BB92A0}">
      <dgm:prSet/>
      <dgm:spPr/>
      <dgm:t>
        <a:bodyPr/>
        <a:lstStyle/>
        <a:p>
          <a:endParaRPr lang="en-US"/>
        </a:p>
      </dgm:t>
    </dgm:pt>
    <dgm:pt modelId="{667D362B-4BD8-441D-B576-BBDE4DE39F7C}">
      <dgm:prSet/>
      <dgm:spPr>
        <a:solidFill>
          <a:srgbClr val="002060"/>
        </a:solidFill>
      </dgm:spPr>
      <dgm:t>
        <a:bodyPr/>
        <a:lstStyle/>
        <a:p>
          <a:pPr algn="just" rtl="0"/>
          <a:r>
            <a:rPr lang="nl-NL" dirty="0" smtClean="0"/>
            <a:t>   </a:t>
          </a:r>
          <a:r>
            <a:rPr lang="nl-NL" dirty="0" smtClean="0">
              <a:solidFill>
                <a:srgbClr val="FFC000"/>
              </a:solidFill>
            </a:rPr>
            <a:t>3. Chủ động và tích cực tham gia có trách nhiệm cùng Đảng, Nhà nước tiếp tục phát triển, bổ sung, hoàn thiện các chủ trương, chính sách, pháp luật về tôn giáo và công tác tôn giáo</a:t>
          </a:r>
          <a:endParaRPr lang="en-US" dirty="0">
            <a:solidFill>
              <a:srgbClr val="FFC000"/>
            </a:solidFill>
          </a:endParaRPr>
        </a:p>
      </dgm:t>
    </dgm:pt>
    <dgm:pt modelId="{7A4BA0AF-A916-46B0-B67F-B0B7DF1B2499}" type="parTrans" cxnId="{7F80560C-2D6C-4F6C-9361-AEF3F6184422}">
      <dgm:prSet/>
      <dgm:spPr/>
      <dgm:t>
        <a:bodyPr/>
        <a:lstStyle/>
        <a:p>
          <a:endParaRPr lang="en-US"/>
        </a:p>
      </dgm:t>
    </dgm:pt>
    <dgm:pt modelId="{7B3AB603-6B60-44C4-9EAB-DF51CD08978C}" type="sibTrans" cxnId="{7F80560C-2D6C-4F6C-9361-AEF3F6184422}">
      <dgm:prSet/>
      <dgm:spPr/>
      <dgm:t>
        <a:bodyPr/>
        <a:lstStyle/>
        <a:p>
          <a:endParaRPr lang="en-US"/>
        </a:p>
      </dgm:t>
    </dgm:pt>
    <dgm:pt modelId="{F23D1828-6544-492B-A95F-BB659D692F60}" type="pres">
      <dgm:prSet presAssocID="{790A0912-F35B-4F9C-9A4E-E2EC268B729F}" presName="linear" presStyleCnt="0">
        <dgm:presLayoutVars>
          <dgm:animLvl val="lvl"/>
          <dgm:resizeHandles val="exact"/>
        </dgm:presLayoutVars>
      </dgm:prSet>
      <dgm:spPr/>
      <dgm:t>
        <a:bodyPr/>
        <a:lstStyle/>
        <a:p>
          <a:endParaRPr lang="en-US"/>
        </a:p>
      </dgm:t>
    </dgm:pt>
    <dgm:pt modelId="{979BFA1A-0EA3-4909-9BFD-98CE02B21233}" type="pres">
      <dgm:prSet presAssocID="{B99337EB-FC15-4482-A1A9-C8D05FAD2E96}" presName="parentText" presStyleLbl="node1" presStyleIdx="0" presStyleCnt="2">
        <dgm:presLayoutVars>
          <dgm:chMax val="0"/>
          <dgm:bulletEnabled val="1"/>
        </dgm:presLayoutVars>
      </dgm:prSet>
      <dgm:spPr/>
      <dgm:t>
        <a:bodyPr/>
        <a:lstStyle/>
        <a:p>
          <a:endParaRPr lang="en-US"/>
        </a:p>
      </dgm:t>
    </dgm:pt>
    <dgm:pt modelId="{FAE2403D-EC4E-4AF0-BB9A-C7C70D1C58B2}" type="pres">
      <dgm:prSet presAssocID="{952FF90B-6D9D-43CD-AD9B-D2E39A75B128}" presName="spacer" presStyleCnt="0"/>
      <dgm:spPr/>
    </dgm:pt>
    <dgm:pt modelId="{F965F7F8-2BAA-495B-B093-3210BDFE158D}" type="pres">
      <dgm:prSet presAssocID="{667D362B-4BD8-441D-B576-BBDE4DE39F7C}" presName="parentText" presStyleLbl="node1" presStyleIdx="1" presStyleCnt="2">
        <dgm:presLayoutVars>
          <dgm:chMax val="0"/>
          <dgm:bulletEnabled val="1"/>
        </dgm:presLayoutVars>
      </dgm:prSet>
      <dgm:spPr/>
      <dgm:t>
        <a:bodyPr/>
        <a:lstStyle/>
        <a:p>
          <a:endParaRPr lang="en-US"/>
        </a:p>
      </dgm:t>
    </dgm:pt>
  </dgm:ptLst>
  <dgm:cxnLst>
    <dgm:cxn modelId="{CA74A0C8-594E-4367-AE2D-94B2D99FEA5A}" type="presOf" srcId="{B99337EB-FC15-4482-A1A9-C8D05FAD2E96}" destId="{979BFA1A-0EA3-4909-9BFD-98CE02B21233}" srcOrd="0" destOrd="0" presId="urn:microsoft.com/office/officeart/2005/8/layout/vList2"/>
    <dgm:cxn modelId="{DCD571E8-FBE5-4E73-B4FF-87967245774E}" type="presOf" srcId="{790A0912-F35B-4F9C-9A4E-E2EC268B729F}" destId="{F23D1828-6544-492B-A95F-BB659D692F60}" srcOrd="0" destOrd="0" presId="urn:microsoft.com/office/officeart/2005/8/layout/vList2"/>
    <dgm:cxn modelId="{7E8830D9-BFC2-43E9-A304-60E3DC276CD3}" type="presOf" srcId="{667D362B-4BD8-441D-B576-BBDE4DE39F7C}" destId="{F965F7F8-2BAA-495B-B093-3210BDFE158D}" srcOrd="0" destOrd="0" presId="urn:microsoft.com/office/officeart/2005/8/layout/vList2"/>
    <dgm:cxn modelId="{BB205204-CFE7-47E5-9BB8-634405BB92A0}" srcId="{790A0912-F35B-4F9C-9A4E-E2EC268B729F}" destId="{B99337EB-FC15-4482-A1A9-C8D05FAD2E96}" srcOrd="0" destOrd="0" parTransId="{72674E31-9804-47A0-BA72-4957A828432B}" sibTransId="{952FF90B-6D9D-43CD-AD9B-D2E39A75B128}"/>
    <dgm:cxn modelId="{7F80560C-2D6C-4F6C-9361-AEF3F6184422}" srcId="{790A0912-F35B-4F9C-9A4E-E2EC268B729F}" destId="{667D362B-4BD8-441D-B576-BBDE4DE39F7C}" srcOrd="1" destOrd="0" parTransId="{7A4BA0AF-A916-46B0-B67F-B0B7DF1B2499}" sibTransId="{7B3AB603-6B60-44C4-9EAB-DF51CD08978C}"/>
    <dgm:cxn modelId="{4A045C05-CECF-4FC5-81CC-10793E30B1AD}" type="presParOf" srcId="{F23D1828-6544-492B-A95F-BB659D692F60}" destId="{979BFA1A-0EA3-4909-9BFD-98CE02B21233}" srcOrd="0" destOrd="0" presId="urn:microsoft.com/office/officeart/2005/8/layout/vList2"/>
    <dgm:cxn modelId="{2B7EE6BA-7FA2-47E7-9A23-5AF2728EDF00}" type="presParOf" srcId="{F23D1828-6544-492B-A95F-BB659D692F60}" destId="{FAE2403D-EC4E-4AF0-BB9A-C7C70D1C58B2}" srcOrd="1" destOrd="0" presId="urn:microsoft.com/office/officeart/2005/8/layout/vList2"/>
    <dgm:cxn modelId="{1BB07EF7-506A-4D73-8175-752D49110BF6}" type="presParOf" srcId="{F23D1828-6544-492B-A95F-BB659D692F60}" destId="{F965F7F8-2BAA-495B-B093-3210BDFE158D}"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4A548636-6BB4-4145-B1C7-9C7774A9677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157D1AC2-746A-4EEE-BAFA-73867D33CC97}">
      <dgm:prSet/>
      <dgm:spPr>
        <a:solidFill>
          <a:srgbClr val="002060"/>
        </a:solidFill>
      </dgm:spPr>
      <dgm:t>
        <a:bodyPr/>
        <a:lstStyle/>
        <a:p>
          <a:pPr algn="just" rtl="0"/>
          <a:r>
            <a:rPr lang="nl-NL" dirty="0" smtClean="0">
              <a:solidFill>
                <a:srgbClr val="FFC000"/>
              </a:solidFill>
            </a:rPr>
            <a:t>    4. Tăng cường nhiệm vụ giám sát và phản biện xã hội của Ủy ban Mặt trận Tổ quốc Việt Nam các cấp và các đoàn thể chính trị - xã hội trong công tác tôn giáo.</a:t>
          </a:r>
          <a:endParaRPr lang="en-US" dirty="0">
            <a:solidFill>
              <a:srgbClr val="FFC000"/>
            </a:solidFill>
          </a:endParaRPr>
        </a:p>
      </dgm:t>
    </dgm:pt>
    <dgm:pt modelId="{15AEFC20-E6A3-4880-AAC7-D09DAA3507F1}" type="parTrans" cxnId="{C51A0039-C2C2-42B5-9856-FAD2A49CE224}">
      <dgm:prSet/>
      <dgm:spPr/>
      <dgm:t>
        <a:bodyPr/>
        <a:lstStyle/>
        <a:p>
          <a:endParaRPr lang="en-US"/>
        </a:p>
      </dgm:t>
    </dgm:pt>
    <dgm:pt modelId="{BDCD9FCE-430F-4D58-B36D-70A07E201E95}" type="sibTrans" cxnId="{C51A0039-C2C2-42B5-9856-FAD2A49CE224}">
      <dgm:prSet/>
      <dgm:spPr/>
      <dgm:t>
        <a:bodyPr/>
        <a:lstStyle/>
        <a:p>
          <a:endParaRPr lang="en-US"/>
        </a:p>
      </dgm:t>
    </dgm:pt>
    <dgm:pt modelId="{3AA1E03A-45CD-4270-9B40-BDCA84AB92D0}">
      <dgm:prSet/>
      <dgm:spPr>
        <a:solidFill>
          <a:srgbClr val="002060"/>
        </a:solidFill>
      </dgm:spPr>
      <dgm:t>
        <a:bodyPr/>
        <a:lstStyle/>
        <a:p>
          <a:pPr algn="just" rtl="0"/>
          <a:r>
            <a:rPr lang="nl-NL" dirty="0" smtClean="0"/>
            <a:t>    </a:t>
          </a:r>
          <a:r>
            <a:rPr lang="nl-NL" dirty="0" smtClean="0">
              <a:solidFill>
                <a:srgbClr val="FFC000"/>
              </a:solidFill>
            </a:rPr>
            <a:t>5. Vận động các tôn giáo nêu cao vai trò, trách nhiệm của mình trong đời sống xã hội, tích cực tham gia xây dựng và bảo vệ Tổ quốc, nhất là trách nhiệm trong việc hướng dẫn chức sắc, nhà tu hành, tín đồ thực hiện sinh hoạt tín ngưỡng, tôn giáo đúng pháp luật, phù hợp với điều kiện của đất nước.</a:t>
          </a:r>
          <a:endParaRPr lang="en-US" dirty="0">
            <a:solidFill>
              <a:srgbClr val="FFC000"/>
            </a:solidFill>
          </a:endParaRPr>
        </a:p>
      </dgm:t>
    </dgm:pt>
    <dgm:pt modelId="{CE1E9BEB-F389-4D23-8ABB-7303F4F1B2A2}" type="parTrans" cxnId="{116B9460-F50D-467E-A8F9-42F7749C7E91}">
      <dgm:prSet/>
      <dgm:spPr/>
      <dgm:t>
        <a:bodyPr/>
        <a:lstStyle/>
        <a:p>
          <a:endParaRPr lang="en-US"/>
        </a:p>
      </dgm:t>
    </dgm:pt>
    <dgm:pt modelId="{AF612083-C906-4764-BE5B-22ABEF196645}" type="sibTrans" cxnId="{116B9460-F50D-467E-A8F9-42F7749C7E91}">
      <dgm:prSet/>
      <dgm:spPr/>
      <dgm:t>
        <a:bodyPr/>
        <a:lstStyle/>
        <a:p>
          <a:endParaRPr lang="en-US"/>
        </a:p>
      </dgm:t>
    </dgm:pt>
    <dgm:pt modelId="{5E5CBBB2-2E5A-4425-B8CD-FCD87163AF5F}" type="pres">
      <dgm:prSet presAssocID="{4A548636-6BB4-4145-B1C7-9C7774A96779}" presName="linear" presStyleCnt="0">
        <dgm:presLayoutVars>
          <dgm:animLvl val="lvl"/>
          <dgm:resizeHandles val="exact"/>
        </dgm:presLayoutVars>
      </dgm:prSet>
      <dgm:spPr/>
      <dgm:t>
        <a:bodyPr/>
        <a:lstStyle/>
        <a:p>
          <a:endParaRPr lang="en-US"/>
        </a:p>
      </dgm:t>
    </dgm:pt>
    <dgm:pt modelId="{0CCBB8E8-2BCD-43FD-9D9B-2E1189F1F31C}" type="pres">
      <dgm:prSet presAssocID="{157D1AC2-746A-4EEE-BAFA-73867D33CC97}" presName="parentText" presStyleLbl="node1" presStyleIdx="0" presStyleCnt="2" custScaleY="69512">
        <dgm:presLayoutVars>
          <dgm:chMax val="0"/>
          <dgm:bulletEnabled val="1"/>
        </dgm:presLayoutVars>
      </dgm:prSet>
      <dgm:spPr/>
      <dgm:t>
        <a:bodyPr/>
        <a:lstStyle/>
        <a:p>
          <a:endParaRPr lang="en-US"/>
        </a:p>
      </dgm:t>
    </dgm:pt>
    <dgm:pt modelId="{40BB1E5D-8787-4D64-902F-26E20E204C17}" type="pres">
      <dgm:prSet presAssocID="{BDCD9FCE-430F-4D58-B36D-70A07E201E95}" presName="spacer" presStyleCnt="0"/>
      <dgm:spPr/>
    </dgm:pt>
    <dgm:pt modelId="{5796AAC8-BBF1-4978-BC32-15AB3E400417}" type="pres">
      <dgm:prSet presAssocID="{3AA1E03A-45CD-4270-9B40-BDCA84AB92D0}" presName="parentText" presStyleLbl="node1" presStyleIdx="1" presStyleCnt="2">
        <dgm:presLayoutVars>
          <dgm:chMax val="0"/>
          <dgm:bulletEnabled val="1"/>
        </dgm:presLayoutVars>
      </dgm:prSet>
      <dgm:spPr/>
      <dgm:t>
        <a:bodyPr/>
        <a:lstStyle/>
        <a:p>
          <a:endParaRPr lang="en-US"/>
        </a:p>
      </dgm:t>
    </dgm:pt>
  </dgm:ptLst>
  <dgm:cxnLst>
    <dgm:cxn modelId="{F7D9AAF2-8E3D-4AFE-81DC-F445E121EF77}" type="presOf" srcId="{157D1AC2-746A-4EEE-BAFA-73867D33CC97}" destId="{0CCBB8E8-2BCD-43FD-9D9B-2E1189F1F31C}" srcOrd="0" destOrd="0" presId="urn:microsoft.com/office/officeart/2005/8/layout/vList2"/>
    <dgm:cxn modelId="{116B9460-F50D-467E-A8F9-42F7749C7E91}" srcId="{4A548636-6BB4-4145-B1C7-9C7774A96779}" destId="{3AA1E03A-45CD-4270-9B40-BDCA84AB92D0}" srcOrd="1" destOrd="0" parTransId="{CE1E9BEB-F389-4D23-8ABB-7303F4F1B2A2}" sibTransId="{AF612083-C906-4764-BE5B-22ABEF196645}"/>
    <dgm:cxn modelId="{8BCF6E11-1C64-4EB1-868E-D902A356C151}" type="presOf" srcId="{3AA1E03A-45CD-4270-9B40-BDCA84AB92D0}" destId="{5796AAC8-BBF1-4978-BC32-15AB3E400417}" srcOrd="0" destOrd="0" presId="urn:microsoft.com/office/officeart/2005/8/layout/vList2"/>
    <dgm:cxn modelId="{6E561AD3-9B55-4610-81A6-C6493E42BE12}" type="presOf" srcId="{4A548636-6BB4-4145-B1C7-9C7774A96779}" destId="{5E5CBBB2-2E5A-4425-B8CD-FCD87163AF5F}" srcOrd="0" destOrd="0" presId="urn:microsoft.com/office/officeart/2005/8/layout/vList2"/>
    <dgm:cxn modelId="{C51A0039-C2C2-42B5-9856-FAD2A49CE224}" srcId="{4A548636-6BB4-4145-B1C7-9C7774A96779}" destId="{157D1AC2-746A-4EEE-BAFA-73867D33CC97}" srcOrd="0" destOrd="0" parTransId="{15AEFC20-E6A3-4880-AAC7-D09DAA3507F1}" sibTransId="{BDCD9FCE-430F-4D58-B36D-70A07E201E95}"/>
    <dgm:cxn modelId="{C0B00660-E1DD-4C60-BAAA-1ACDDDC03A60}" type="presParOf" srcId="{5E5CBBB2-2E5A-4425-B8CD-FCD87163AF5F}" destId="{0CCBB8E8-2BCD-43FD-9D9B-2E1189F1F31C}" srcOrd="0" destOrd="0" presId="urn:microsoft.com/office/officeart/2005/8/layout/vList2"/>
    <dgm:cxn modelId="{4CC1A24A-5B90-405A-A053-AA1EE93E408C}" type="presParOf" srcId="{5E5CBBB2-2E5A-4425-B8CD-FCD87163AF5F}" destId="{40BB1E5D-8787-4D64-902F-26E20E204C17}" srcOrd="1" destOrd="0" presId="urn:microsoft.com/office/officeart/2005/8/layout/vList2"/>
    <dgm:cxn modelId="{CE3EFFC9-6B44-4C45-AB4D-F7AACBC74C27}" type="presParOf" srcId="{5E5CBBB2-2E5A-4425-B8CD-FCD87163AF5F}" destId="{5796AAC8-BBF1-4978-BC32-15AB3E400417}"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198907C4-CCC0-48DE-9161-7C08E2D00C8C}"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7B53217A-37AD-4D72-97BF-B9DC1D26DB09}">
      <dgm:prSet/>
      <dgm:spPr>
        <a:solidFill>
          <a:srgbClr val="002060"/>
        </a:solidFill>
      </dgm:spPr>
      <dgm:t>
        <a:bodyPr/>
        <a:lstStyle/>
        <a:p>
          <a:pPr algn="just" rtl="0"/>
          <a:r>
            <a:rPr lang="nl-NL" b="1" i="1" dirty="0" smtClean="0">
              <a:solidFill>
                <a:srgbClr val="FFC000"/>
              </a:solidFill>
            </a:rPr>
            <a:t>     </a:t>
          </a:r>
          <a:r>
            <a:rPr lang="nl-NL" b="0" i="0" dirty="0" smtClean="0">
              <a:solidFill>
                <a:srgbClr val="FFC000"/>
              </a:solidFill>
            </a:rPr>
            <a:t>6.</a:t>
          </a:r>
          <a:r>
            <a:rPr lang="nl-NL" dirty="0" smtClean="0">
              <a:solidFill>
                <a:srgbClr val="FFC000"/>
              </a:solidFill>
            </a:rPr>
            <a:t>Đầu tư xây dựng tổ chức bộ máy và cán bộ làm công tác tôn giáo của Ủy ban Mặt trận Tổ quốc Việt Nam các cấp một cách tương xứng, phù hợp với chức năng nhiệm vụ được giao. </a:t>
          </a:r>
          <a:endParaRPr lang="en-US" dirty="0">
            <a:solidFill>
              <a:srgbClr val="FFC000"/>
            </a:solidFill>
          </a:endParaRPr>
        </a:p>
      </dgm:t>
    </dgm:pt>
    <dgm:pt modelId="{4CB9FADB-C50D-4948-B14E-15F29C30969A}" type="parTrans" cxnId="{9A420993-D66E-49F9-B48F-FC3BDDAC41D6}">
      <dgm:prSet/>
      <dgm:spPr/>
      <dgm:t>
        <a:bodyPr/>
        <a:lstStyle/>
        <a:p>
          <a:endParaRPr lang="en-US"/>
        </a:p>
      </dgm:t>
    </dgm:pt>
    <dgm:pt modelId="{29E0442C-FACD-44E4-9199-14EE034CDA82}" type="sibTrans" cxnId="{9A420993-D66E-49F9-B48F-FC3BDDAC41D6}">
      <dgm:prSet/>
      <dgm:spPr/>
      <dgm:t>
        <a:bodyPr/>
        <a:lstStyle/>
        <a:p>
          <a:endParaRPr lang="en-US"/>
        </a:p>
      </dgm:t>
    </dgm:pt>
    <dgm:pt modelId="{E8AA23BE-A45E-4127-A9DC-196CCE06657A}">
      <dgm:prSet/>
      <dgm:spPr>
        <a:solidFill>
          <a:srgbClr val="002060"/>
        </a:solidFill>
      </dgm:spPr>
      <dgm:t>
        <a:bodyPr/>
        <a:lstStyle/>
        <a:p>
          <a:pPr algn="just" rtl="0"/>
          <a:r>
            <a:rPr lang="nl-NL" dirty="0" smtClean="0"/>
            <a:t>       </a:t>
          </a:r>
          <a:r>
            <a:rPr lang="nl-NL" dirty="0" smtClean="0">
              <a:solidFill>
                <a:srgbClr val="FFC000"/>
              </a:solidFill>
            </a:rPr>
            <a:t>Để tiếp tục đổi mới nâng cao hiệu quả công tác tôn giáo của Mặt trận Tổ quốc Việt Nam, trong năm 2017, công tác tôn giáo của Mặt trận Tổ quốc Việt Nam cần tập trung triển khai các nội dung sau đây:</a:t>
          </a:r>
          <a:endParaRPr lang="en-US" dirty="0">
            <a:solidFill>
              <a:srgbClr val="FFC000"/>
            </a:solidFill>
          </a:endParaRPr>
        </a:p>
      </dgm:t>
    </dgm:pt>
    <dgm:pt modelId="{5BF58A91-FBCB-4812-83EE-9840082F1B41}" type="parTrans" cxnId="{DD05DA8A-9626-4CCA-AD39-7E3620700593}">
      <dgm:prSet/>
      <dgm:spPr/>
      <dgm:t>
        <a:bodyPr/>
        <a:lstStyle/>
        <a:p>
          <a:endParaRPr lang="en-US"/>
        </a:p>
      </dgm:t>
    </dgm:pt>
    <dgm:pt modelId="{59A95542-2679-42D9-A05D-0075D30B63BE}" type="sibTrans" cxnId="{DD05DA8A-9626-4CCA-AD39-7E3620700593}">
      <dgm:prSet/>
      <dgm:spPr/>
      <dgm:t>
        <a:bodyPr/>
        <a:lstStyle/>
        <a:p>
          <a:endParaRPr lang="en-US"/>
        </a:p>
      </dgm:t>
    </dgm:pt>
    <dgm:pt modelId="{3C0B236A-6D5C-4F8F-ADD5-73110121F523}" type="pres">
      <dgm:prSet presAssocID="{198907C4-CCC0-48DE-9161-7C08E2D00C8C}" presName="linear" presStyleCnt="0">
        <dgm:presLayoutVars>
          <dgm:animLvl val="lvl"/>
          <dgm:resizeHandles val="exact"/>
        </dgm:presLayoutVars>
      </dgm:prSet>
      <dgm:spPr/>
      <dgm:t>
        <a:bodyPr/>
        <a:lstStyle/>
        <a:p>
          <a:endParaRPr lang="en-US"/>
        </a:p>
      </dgm:t>
    </dgm:pt>
    <dgm:pt modelId="{DE1A88E2-7058-4271-969B-057A47384E50}" type="pres">
      <dgm:prSet presAssocID="{7B53217A-37AD-4D72-97BF-B9DC1D26DB09}" presName="parentText" presStyleLbl="node1" presStyleIdx="0" presStyleCnt="2" custLinFactNeighborY="-4236">
        <dgm:presLayoutVars>
          <dgm:chMax val="0"/>
          <dgm:bulletEnabled val="1"/>
        </dgm:presLayoutVars>
      </dgm:prSet>
      <dgm:spPr/>
      <dgm:t>
        <a:bodyPr/>
        <a:lstStyle/>
        <a:p>
          <a:endParaRPr lang="en-US"/>
        </a:p>
      </dgm:t>
    </dgm:pt>
    <dgm:pt modelId="{B8FC06A7-43B6-44D8-98C6-0458846FBFEA}" type="pres">
      <dgm:prSet presAssocID="{29E0442C-FACD-44E4-9199-14EE034CDA82}" presName="spacer" presStyleCnt="0"/>
      <dgm:spPr/>
    </dgm:pt>
    <dgm:pt modelId="{A58E43D8-EB22-4B50-8F69-51B6F1472C99}" type="pres">
      <dgm:prSet presAssocID="{E8AA23BE-A45E-4127-A9DC-196CCE06657A}" presName="parentText" presStyleLbl="node1" presStyleIdx="1" presStyleCnt="2">
        <dgm:presLayoutVars>
          <dgm:chMax val="0"/>
          <dgm:bulletEnabled val="1"/>
        </dgm:presLayoutVars>
      </dgm:prSet>
      <dgm:spPr/>
      <dgm:t>
        <a:bodyPr/>
        <a:lstStyle/>
        <a:p>
          <a:endParaRPr lang="en-US"/>
        </a:p>
      </dgm:t>
    </dgm:pt>
  </dgm:ptLst>
  <dgm:cxnLst>
    <dgm:cxn modelId="{9A420993-D66E-49F9-B48F-FC3BDDAC41D6}" srcId="{198907C4-CCC0-48DE-9161-7C08E2D00C8C}" destId="{7B53217A-37AD-4D72-97BF-B9DC1D26DB09}" srcOrd="0" destOrd="0" parTransId="{4CB9FADB-C50D-4948-B14E-15F29C30969A}" sibTransId="{29E0442C-FACD-44E4-9199-14EE034CDA82}"/>
    <dgm:cxn modelId="{DD05DA8A-9626-4CCA-AD39-7E3620700593}" srcId="{198907C4-CCC0-48DE-9161-7C08E2D00C8C}" destId="{E8AA23BE-A45E-4127-A9DC-196CCE06657A}" srcOrd="1" destOrd="0" parTransId="{5BF58A91-FBCB-4812-83EE-9840082F1B41}" sibTransId="{59A95542-2679-42D9-A05D-0075D30B63BE}"/>
    <dgm:cxn modelId="{43348A09-2D89-411B-AD9C-4F2B2EB98286}" type="presOf" srcId="{198907C4-CCC0-48DE-9161-7C08E2D00C8C}" destId="{3C0B236A-6D5C-4F8F-ADD5-73110121F523}" srcOrd="0" destOrd="0" presId="urn:microsoft.com/office/officeart/2005/8/layout/vList2"/>
    <dgm:cxn modelId="{F71C9883-8B5F-47E9-9D69-186F84185E90}" type="presOf" srcId="{7B53217A-37AD-4D72-97BF-B9DC1D26DB09}" destId="{DE1A88E2-7058-4271-969B-057A47384E50}" srcOrd="0" destOrd="0" presId="urn:microsoft.com/office/officeart/2005/8/layout/vList2"/>
    <dgm:cxn modelId="{E05686F3-0B5C-4571-938F-3CBDF89D39DD}" type="presOf" srcId="{E8AA23BE-A45E-4127-A9DC-196CCE06657A}" destId="{A58E43D8-EB22-4B50-8F69-51B6F1472C99}" srcOrd="0" destOrd="0" presId="urn:microsoft.com/office/officeart/2005/8/layout/vList2"/>
    <dgm:cxn modelId="{B0DEB2EC-5F87-443A-8D16-32C70ABF334C}" type="presParOf" srcId="{3C0B236A-6D5C-4F8F-ADD5-73110121F523}" destId="{DE1A88E2-7058-4271-969B-057A47384E50}" srcOrd="0" destOrd="0" presId="urn:microsoft.com/office/officeart/2005/8/layout/vList2"/>
    <dgm:cxn modelId="{6289F677-8035-4723-9A5B-8E3F73917B6F}" type="presParOf" srcId="{3C0B236A-6D5C-4F8F-ADD5-73110121F523}" destId="{B8FC06A7-43B6-44D8-98C6-0458846FBFEA}" srcOrd="1" destOrd="0" presId="urn:microsoft.com/office/officeart/2005/8/layout/vList2"/>
    <dgm:cxn modelId="{1B505591-8871-494A-8F2C-0376AF2EC419}" type="presParOf" srcId="{3C0B236A-6D5C-4F8F-ADD5-73110121F523}" destId="{A58E43D8-EB22-4B50-8F69-51B6F1472C99}"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9FCA32A7-6DB8-44CB-B3BA-BBD7CC0FADFC}"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7825A27D-2BC3-47F7-8C76-E41970E7D7C4}">
      <dgm:prSet custT="1"/>
      <dgm:spPr>
        <a:solidFill>
          <a:srgbClr val="002060"/>
        </a:solidFill>
      </dgm:spPr>
      <dgm:t>
        <a:bodyPr/>
        <a:lstStyle/>
        <a:p>
          <a:pPr algn="just" rtl="0"/>
          <a:r>
            <a:rPr lang="nl-NL" sz="2800" b="1" dirty="0" smtClean="0">
              <a:solidFill>
                <a:srgbClr val="FFC000"/>
              </a:solidFill>
            </a:rPr>
            <a:t>    </a:t>
          </a:r>
          <a:r>
            <a:rPr lang="nl-NL" sz="2800" b="0" dirty="0" smtClean="0">
              <a:solidFill>
                <a:srgbClr val="FFC000"/>
              </a:solidFill>
            </a:rPr>
            <a:t> 1. </a:t>
          </a:r>
          <a:r>
            <a:rPr lang="nl-NL" sz="2800" dirty="0" smtClean="0">
              <a:solidFill>
                <a:srgbClr val="FFC000"/>
              </a:solidFill>
            </a:rPr>
            <a:t>Tiếp tục triển khai thực hiện Kết luận số 02-KL/ĐCT, ngày 29/12/2015 của Đoàn Chủ tịch Ủy ban Trung ương Mặt trận Tổ quốc Việt Nam </a:t>
          </a:r>
          <a:r>
            <a:rPr lang="nl-NL" sz="2800" i="1" dirty="0" smtClean="0">
              <a:solidFill>
                <a:srgbClr val="FFC000"/>
              </a:solidFill>
            </a:rPr>
            <a:t>về đổi mới nội dung, phương thức hoạt động của Mặt trận Tổ quốc Việt Nam trong công tác tôn giáo</a:t>
          </a:r>
          <a:r>
            <a:rPr lang="nl-NL" sz="2800" dirty="0" smtClean="0">
              <a:solidFill>
                <a:srgbClr val="FFC000"/>
              </a:solidFill>
            </a:rPr>
            <a:t> và Hướng dẫn số: 41/HD-MTTW-BTT, ngày 16/3/2016 của Ban Thường trực Uỷ ban Trung ương Mặt trận Tổ quốc Việt Nam.</a:t>
          </a:r>
          <a:endParaRPr lang="en-US" sz="2800" dirty="0">
            <a:solidFill>
              <a:srgbClr val="FFC000"/>
            </a:solidFill>
          </a:endParaRPr>
        </a:p>
      </dgm:t>
    </dgm:pt>
    <dgm:pt modelId="{6EBA543B-048A-4438-A385-090B02164502}" type="parTrans" cxnId="{F3A14B80-0BDA-43E7-8395-82C33A16DC37}">
      <dgm:prSet/>
      <dgm:spPr/>
      <dgm:t>
        <a:bodyPr/>
        <a:lstStyle/>
        <a:p>
          <a:endParaRPr lang="en-US"/>
        </a:p>
      </dgm:t>
    </dgm:pt>
    <dgm:pt modelId="{B0AABF18-F5A7-4F6B-883A-62A154E04C79}" type="sibTrans" cxnId="{F3A14B80-0BDA-43E7-8395-82C33A16DC37}">
      <dgm:prSet/>
      <dgm:spPr/>
      <dgm:t>
        <a:bodyPr/>
        <a:lstStyle/>
        <a:p>
          <a:endParaRPr lang="en-US"/>
        </a:p>
      </dgm:t>
    </dgm:pt>
    <dgm:pt modelId="{F17F611A-B591-44D8-B954-C7F86891DBD0}">
      <dgm:prSet custT="1"/>
      <dgm:spPr>
        <a:solidFill>
          <a:srgbClr val="002060"/>
        </a:solidFill>
      </dgm:spPr>
      <dgm:t>
        <a:bodyPr/>
        <a:lstStyle/>
        <a:p>
          <a:pPr algn="just" rtl="0"/>
          <a:r>
            <a:rPr lang="nl-NL" sz="2800" b="1" dirty="0" smtClean="0">
              <a:solidFill>
                <a:srgbClr val="FFC000"/>
              </a:solidFill>
            </a:rPr>
            <a:t>    </a:t>
          </a:r>
          <a:r>
            <a:rPr lang="nl-NL" sz="2800" b="0" dirty="0" smtClean="0">
              <a:solidFill>
                <a:srgbClr val="FFC000"/>
              </a:solidFill>
            </a:rPr>
            <a:t>2. </a:t>
          </a:r>
          <a:r>
            <a:rPr lang="nl-NL" sz="2800" dirty="0" smtClean="0">
              <a:solidFill>
                <a:srgbClr val="FFC000"/>
              </a:solidFill>
            </a:rPr>
            <a:t>Có kế hoạch và chủ động chủ trì phối hợp với Sở Tài nguyên và Môi trường, các tổ chức tôn giáo ở địa phương tiếp tục triển khai </a:t>
          </a:r>
          <a:r>
            <a:rPr lang="nl-NL" sz="2800" i="1" dirty="0" smtClean="0">
              <a:solidFill>
                <a:srgbClr val="FFC000"/>
              </a:solidFill>
            </a:rPr>
            <a:t>“Chương trình phối hợp giữa Ban Thường trực, Bộ Tài nguyên và Môi trường với các tôn giáo về tham gia bảo vệ môi trường và ứng phó với biến đổi khí hậu (giai đoạn 2016-2020)</a:t>
          </a:r>
          <a:endParaRPr lang="en-US" sz="500" dirty="0">
            <a:solidFill>
              <a:srgbClr val="FFC000"/>
            </a:solidFill>
          </a:endParaRPr>
        </a:p>
      </dgm:t>
    </dgm:pt>
    <dgm:pt modelId="{3CD8A252-5E62-483F-B8DE-3019C10875B2}" type="parTrans" cxnId="{12A1F01D-12EB-4B1D-8B03-3777AD672232}">
      <dgm:prSet/>
      <dgm:spPr/>
      <dgm:t>
        <a:bodyPr/>
        <a:lstStyle/>
        <a:p>
          <a:endParaRPr lang="en-US"/>
        </a:p>
      </dgm:t>
    </dgm:pt>
    <dgm:pt modelId="{D0AE72F5-B884-4F18-AED1-A2D3BF53B68C}" type="sibTrans" cxnId="{12A1F01D-12EB-4B1D-8B03-3777AD672232}">
      <dgm:prSet/>
      <dgm:spPr/>
      <dgm:t>
        <a:bodyPr/>
        <a:lstStyle/>
        <a:p>
          <a:endParaRPr lang="en-US"/>
        </a:p>
      </dgm:t>
    </dgm:pt>
    <dgm:pt modelId="{6EABC89C-652C-4AEA-9DCA-6A94A0BB5456}" type="pres">
      <dgm:prSet presAssocID="{9FCA32A7-6DB8-44CB-B3BA-BBD7CC0FADFC}" presName="linear" presStyleCnt="0">
        <dgm:presLayoutVars>
          <dgm:animLvl val="lvl"/>
          <dgm:resizeHandles val="exact"/>
        </dgm:presLayoutVars>
      </dgm:prSet>
      <dgm:spPr/>
      <dgm:t>
        <a:bodyPr/>
        <a:lstStyle/>
        <a:p>
          <a:endParaRPr lang="en-US"/>
        </a:p>
      </dgm:t>
    </dgm:pt>
    <dgm:pt modelId="{8950E40B-742E-4FAB-937B-B04619201448}" type="pres">
      <dgm:prSet presAssocID="{7825A27D-2BC3-47F7-8C76-E41970E7D7C4}" presName="parentText" presStyleLbl="node1" presStyleIdx="0" presStyleCnt="2" custScaleY="123599" custLinFactY="-4591" custLinFactNeighborY="-100000">
        <dgm:presLayoutVars>
          <dgm:chMax val="0"/>
          <dgm:bulletEnabled val="1"/>
        </dgm:presLayoutVars>
      </dgm:prSet>
      <dgm:spPr/>
      <dgm:t>
        <a:bodyPr/>
        <a:lstStyle/>
        <a:p>
          <a:endParaRPr lang="en-US"/>
        </a:p>
      </dgm:t>
    </dgm:pt>
    <dgm:pt modelId="{B9EF70BC-A5E2-4C46-BBDE-BCA5EF50E85D}" type="pres">
      <dgm:prSet presAssocID="{B0AABF18-F5A7-4F6B-883A-62A154E04C79}" presName="spacer" presStyleCnt="0"/>
      <dgm:spPr/>
    </dgm:pt>
    <dgm:pt modelId="{52D193ED-10B3-4463-8809-5B2189ACD0DD}" type="pres">
      <dgm:prSet presAssocID="{F17F611A-B591-44D8-B954-C7F86891DBD0}" presName="parentText" presStyleLbl="node1" presStyleIdx="1" presStyleCnt="2">
        <dgm:presLayoutVars>
          <dgm:chMax val="0"/>
          <dgm:bulletEnabled val="1"/>
        </dgm:presLayoutVars>
      </dgm:prSet>
      <dgm:spPr/>
      <dgm:t>
        <a:bodyPr/>
        <a:lstStyle/>
        <a:p>
          <a:endParaRPr lang="en-US"/>
        </a:p>
      </dgm:t>
    </dgm:pt>
  </dgm:ptLst>
  <dgm:cxnLst>
    <dgm:cxn modelId="{AD9A00CF-263C-42E7-BE19-47DCDBDED939}" type="presOf" srcId="{F17F611A-B591-44D8-B954-C7F86891DBD0}" destId="{52D193ED-10B3-4463-8809-5B2189ACD0DD}" srcOrd="0" destOrd="0" presId="urn:microsoft.com/office/officeart/2005/8/layout/vList2"/>
    <dgm:cxn modelId="{9DFE17E2-A32A-46F0-9B76-C24D15FE8EA5}" type="presOf" srcId="{9FCA32A7-6DB8-44CB-B3BA-BBD7CC0FADFC}" destId="{6EABC89C-652C-4AEA-9DCA-6A94A0BB5456}" srcOrd="0" destOrd="0" presId="urn:microsoft.com/office/officeart/2005/8/layout/vList2"/>
    <dgm:cxn modelId="{3716370F-1074-476F-BC02-71371F89ED11}" type="presOf" srcId="{7825A27D-2BC3-47F7-8C76-E41970E7D7C4}" destId="{8950E40B-742E-4FAB-937B-B04619201448}" srcOrd="0" destOrd="0" presId="urn:microsoft.com/office/officeart/2005/8/layout/vList2"/>
    <dgm:cxn modelId="{F3A14B80-0BDA-43E7-8395-82C33A16DC37}" srcId="{9FCA32A7-6DB8-44CB-B3BA-BBD7CC0FADFC}" destId="{7825A27D-2BC3-47F7-8C76-E41970E7D7C4}" srcOrd="0" destOrd="0" parTransId="{6EBA543B-048A-4438-A385-090B02164502}" sibTransId="{B0AABF18-F5A7-4F6B-883A-62A154E04C79}"/>
    <dgm:cxn modelId="{12A1F01D-12EB-4B1D-8B03-3777AD672232}" srcId="{9FCA32A7-6DB8-44CB-B3BA-BBD7CC0FADFC}" destId="{F17F611A-B591-44D8-B954-C7F86891DBD0}" srcOrd="1" destOrd="0" parTransId="{3CD8A252-5E62-483F-B8DE-3019C10875B2}" sibTransId="{D0AE72F5-B884-4F18-AED1-A2D3BF53B68C}"/>
    <dgm:cxn modelId="{2A1DDD6E-F333-4550-8227-9776D5BF7D8B}" type="presParOf" srcId="{6EABC89C-652C-4AEA-9DCA-6A94A0BB5456}" destId="{8950E40B-742E-4FAB-937B-B04619201448}" srcOrd="0" destOrd="0" presId="urn:microsoft.com/office/officeart/2005/8/layout/vList2"/>
    <dgm:cxn modelId="{40DCF70E-86B8-4F23-A645-1381602CA447}" type="presParOf" srcId="{6EABC89C-652C-4AEA-9DCA-6A94A0BB5456}" destId="{B9EF70BC-A5E2-4C46-BBDE-BCA5EF50E85D}" srcOrd="1" destOrd="0" presId="urn:microsoft.com/office/officeart/2005/8/layout/vList2"/>
    <dgm:cxn modelId="{B79E2965-4131-4DBE-AF94-343FF6B4BE1C}" type="presParOf" srcId="{6EABC89C-652C-4AEA-9DCA-6A94A0BB5456}" destId="{52D193ED-10B3-4463-8809-5B2189ACD0DD}"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D0EFA614-AF12-42FB-ABBE-B23CD87EBD15}"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CC831D37-F3AD-4753-8A83-5138E781AFDE}">
      <dgm:prSet custT="1"/>
      <dgm:spPr>
        <a:solidFill>
          <a:srgbClr val="002060"/>
        </a:solidFill>
      </dgm:spPr>
      <dgm:t>
        <a:bodyPr/>
        <a:lstStyle/>
        <a:p>
          <a:pPr algn="just" rtl="0"/>
          <a:r>
            <a:rPr lang="nl-NL" sz="1900" b="1" dirty="0" smtClean="0">
              <a:solidFill>
                <a:srgbClr val="FFC000"/>
              </a:solidFill>
            </a:rPr>
            <a:t>    </a:t>
          </a:r>
          <a:r>
            <a:rPr lang="nl-NL" sz="1900" b="0" dirty="0" smtClean="0">
              <a:solidFill>
                <a:srgbClr val="FFC000"/>
              </a:solidFill>
            </a:rPr>
            <a:t> </a:t>
          </a:r>
          <a:r>
            <a:rPr lang="nl-NL" sz="2400" b="0" dirty="0" smtClean="0">
              <a:solidFill>
                <a:srgbClr val="FFC000"/>
              </a:solidFill>
            </a:rPr>
            <a:t>3. </a:t>
          </a:r>
          <a:r>
            <a:rPr lang="nl-NL" sz="2400" dirty="0" smtClean="0">
              <a:solidFill>
                <a:srgbClr val="FFC000"/>
              </a:solidFill>
            </a:rPr>
            <a:t>Chủ động phối hợp với các cơ quan chức năng của địa phương tham gia tổng kết 15 năm thực hiện Nghị quyết số 25-NQ/TW, ngày 12/3/2003 của Ban Chấp hành Trung ương (Khóa IX) về công tác tôn giáo; triển khai Luật tín ngưỡng, tôn giáo đến đội ngũ cán bộ Mặt trận các cấp và chức sắc, nhà tu hành, chức việc các tôn giáo.</a:t>
          </a:r>
          <a:endParaRPr lang="en-US" sz="2400" dirty="0">
            <a:solidFill>
              <a:srgbClr val="FFC000"/>
            </a:solidFill>
          </a:endParaRPr>
        </a:p>
      </dgm:t>
    </dgm:pt>
    <dgm:pt modelId="{581C928E-4C34-4E91-97EA-62C594277487}" type="parTrans" cxnId="{FD27E005-4032-4BC8-9D73-CBA0D6501829}">
      <dgm:prSet/>
      <dgm:spPr/>
      <dgm:t>
        <a:bodyPr/>
        <a:lstStyle/>
        <a:p>
          <a:endParaRPr lang="en-US"/>
        </a:p>
      </dgm:t>
    </dgm:pt>
    <dgm:pt modelId="{520DA7D2-CC09-4D4F-AB4E-9FF09DC27DA6}" type="sibTrans" cxnId="{FD27E005-4032-4BC8-9D73-CBA0D6501829}">
      <dgm:prSet/>
      <dgm:spPr/>
      <dgm:t>
        <a:bodyPr/>
        <a:lstStyle/>
        <a:p>
          <a:endParaRPr lang="en-US"/>
        </a:p>
      </dgm:t>
    </dgm:pt>
    <dgm:pt modelId="{E93C997D-4C3C-409D-BC02-F88B86DE996F}">
      <dgm:prSet custT="1"/>
      <dgm:spPr>
        <a:solidFill>
          <a:srgbClr val="002060"/>
        </a:solidFill>
      </dgm:spPr>
      <dgm:t>
        <a:bodyPr/>
        <a:lstStyle/>
        <a:p>
          <a:pPr algn="just" rtl="0"/>
          <a:r>
            <a:rPr lang="nl-NL" sz="2400" b="1" dirty="0" smtClean="0">
              <a:solidFill>
                <a:srgbClr val="FFC000"/>
              </a:solidFill>
            </a:rPr>
            <a:t>     </a:t>
          </a:r>
          <a:r>
            <a:rPr lang="nl-NL" sz="2400" b="0" dirty="0" smtClean="0">
              <a:solidFill>
                <a:srgbClr val="FFC000"/>
              </a:solidFill>
            </a:rPr>
            <a:t> 4. </a:t>
          </a:r>
          <a:r>
            <a:rPr lang="nl-NL" sz="2400" dirty="0" smtClean="0">
              <a:solidFill>
                <a:srgbClr val="FFC000"/>
              </a:solidFill>
            </a:rPr>
            <a:t>Phối hợp với các cơ quan chức năng ở địa phương quan tâm hướng dẫn, tạo điều kiện cho tổ chức, chức sắc và đồng bào các tôn giáo tổ chức tốt các ngày lễ trọng của tôn giáo, đảm bảo trang nghiêm, chu đáo, an toàn, tiết kiệm và theo quy định của pháp luật</a:t>
          </a:r>
          <a:r>
            <a:rPr lang="nl-NL" sz="500" dirty="0" smtClean="0">
              <a:solidFill>
                <a:srgbClr val="FFC000"/>
              </a:solidFill>
            </a:rPr>
            <a:t>. </a:t>
          </a:r>
          <a:endParaRPr lang="en-US" sz="500" dirty="0">
            <a:solidFill>
              <a:srgbClr val="FFC000"/>
            </a:solidFill>
          </a:endParaRPr>
        </a:p>
      </dgm:t>
    </dgm:pt>
    <dgm:pt modelId="{2239749F-7574-4448-A1D0-E985D50C49B8}" type="parTrans" cxnId="{A1427111-8E37-419E-A556-7C71581440A4}">
      <dgm:prSet/>
      <dgm:spPr/>
      <dgm:t>
        <a:bodyPr/>
        <a:lstStyle/>
        <a:p>
          <a:endParaRPr lang="en-US"/>
        </a:p>
      </dgm:t>
    </dgm:pt>
    <dgm:pt modelId="{2B269E72-8810-45FA-B658-5919080D01BE}" type="sibTrans" cxnId="{A1427111-8E37-419E-A556-7C71581440A4}">
      <dgm:prSet/>
      <dgm:spPr/>
      <dgm:t>
        <a:bodyPr/>
        <a:lstStyle/>
        <a:p>
          <a:endParaRPr lang="en-US"/>
        </a:p>
      </dgm:t>
    </dgm:pt>
    <dgm:pt modelId="{A1D7E24D-904F-4627-8A77-9B82A6369328}">
      <dgm:prSet custT="1"/>
      <dgm:spPr>
        <a:solidFill>
          <a:srgbClr val="002060"/>
        </a:solidFill>
      </dgm:spPr>
      <dgm:t>
        <a:bodyPr/>
        <a:lstStyle/>
        <a:p>
          <a:pPr algn="just"/>
          <a:r>
            <a:rPr lang="nl-NL" sz="2400" dirty="0" smtClean="0">
              <a:solidFill>
                <a:srgbClr val="0000FF"/>
              </a:solidFill>
              <a:latin typeface="Times New Roman" panose="02020603050405020304" pitchFamily="18" charset="0"/>
              <a:ea typeface="Times New Roman" panose="02020603050405020304" pitchFamily="18" charset="0"/>
            </a:rPr>
            <a:t>      </a:t>
          </a:r>
          <a:r>
            <a:rPr lang="nl-NL" sz="2400" dirty="0" smtClean="0">
              <a:solidFill>
                <a:srgbClr val="FFC000"/>
              </a:solidFill>
              <a:latin typeface="Calibri" panose="020F0502020204030204" pitchFamily="34" charset="0"/>
              <a:ea typeface="Times New Roman" panose="02020603050405020304" pitchFamily="18" charset="0"/>
              <a:cs typeface="Calibri" panose="020F0502020204030204" pitchFamily="34" charset="0"/>
            </a:rPr>
            <a:t>5. phối hợp với Sở Y tế khảo sát mô hình của các tôn giáo tham gia hoạt động khám, chữa bệnh, chăm sóc sức khỏe cho người nghèo, tàn tật, người nhiễm HIV/AISD, bệnh phong</a:t>
          </a:r>
          <a:r>
            <a:rPr lang="nl-NL" sz="500" dirty="0" smtClean="0">
              <a:solidFill>
                <a:srgbClr val="FFC000"/>
              </a:solidFill>
              <a:latin typeface="Calibri" panose="020F0502020204030204" pitchFamily="34" charset="0"/>
              <a:ea typeface="Times New Roman" panose="02020603050405020304" pitchFamily="18" charset="0"/>
              <a:cs typeface="Calibri" panose="020F0502020204030204" pitchFamily="34" charset="0"/>
            </a:rPr>
            <a:t>... </a:t>
          </a:r>
          <a:endParaRPr lang="en-US" sz="500" dirty="0">
            <a:solidFill>
              <a:srgbClr val="FFC000"/>
            </a:solidFill>
            <a:latin typeface="Calibri" panose="020F0502020204030204" pitchFamily="34" charset="0"/>
            <a:cs typeface="Calibri" panose="020F0502020204030204" pitchFamily="34" charset="0"/>
          </a:endParaRPr>
        </a:p>
      </dgm:t>
    </dgm:pt>
    <dgm:pt modelId="{B3A6B4E2-F3B0-4063-B053-82D500CBB853}" type="parTrans" cxnId="{0622F365-7474-4086-ACEC-2FD4B1166512}">
      <dgm:prSet/>
      <dgm:spPr/>
      <dgm:t>
        <a:bodyPr/>
        <a:lstStyle/>
        <a:p>
          <a:endParaRPr lang="en-US"/>
        </a:p>
      </dgm:t>
    </dgm:pt>
    <dgm:pt modelId="{5F2D8C43-DF38-49DD-A884-637C80AD8CF1}" type="sibTrans" cxnId="{0622F365-7474-4086-ACEC-2FD4B1166512}">
      <dgm:prSet/>
      <dgm:spPr/>
      <dgm:t>
        <a:bodyPr/>
        <a:lstStyle/>
        <a:p>
          <a:endParaRPr lang="en-US"/>
        </a:p>
      </dgm:t>
    </dgm:pt>
    <dgm:pt modelId="{1C741BE6-200A-456B-B5A0-239ACD213302}" type="pres">
      <dgm:prSet presAssocID="{D0EFA614-AF12-42FB-ABBE-B23CD87EBD15}" presName="linear" presStyleCnt="0">
        <dgm:presLayoutVars>
          <dgm:animLvl val="lvl"/>
          <dgm:resizeHandles val="exact"/>
        </dgm:presLayoutVars>
      </dgm:prSet>
      <dgm:spPr/>
      <dgm:t>
        <a:bodyPr/>
        <a:lstStyle/>
        <a:p>
          <a:endParaRPr lang="en-US"/>
        </a:p>
      </dgm:t>
    </dgm:pt>
    <dgm:pt modelId="{D86E05A8-6270-492F-858A-CC4E77DF09CE}" type="pres">
      <dgm:prSet presAssocID="{CC831D37-F3AD-4753-8A83-5138E781AFDE}" presName="parentText" presStyleLbl="node1" presStyleIdx="0" presStyleCnt="3">
        <dgm:presLayoutVars>
          <dgm:chMax val="0"/>
          <dgm:bulletEnabled val="1"/>
        </dgm:presLayoutVars>
      </dgm:prSet>
      <dgm:spPr/>
      <dgm:t>
        <a:bodyPr/>
        <a:lstStyle/>
        <a:p>
          <a:endParaRPr lang="en-US"/>
        </a:p>
      </dgm:t>
    </dgm:pt>
    <dgm:pt modelId="{E04FADBD-6B3E-4C60-9368-5FAAE489BE95}" type="pres">
      <dgm:prSet presAssocID="{520DA7D2-CC09-4D4F-AB4E-9FF09DC27DA6}" presName="spacer" presStyleCnt="0"/>
      <dgm:spPr/>
    </dgm:pt>
    <dgm:pt modelId="{B3DEF27A-A5BA-4F78-B522-64310FBC99AD}" type="pres">
      <dgm:prSet presAssocID="{E93C997D-4C3C-409D-BC02-F88B86DE996F}" presName="parentText" presStyleLbl="node1" presStyleIdx="1" presStyleCnt="3" custScaleY="73676">
        <dgm:presLayoutVars>
          <dgm:chMax val="0"/>
          <dgm:bulletEnabled val="1"/>
        </dgm:presLayoutVars>
      </dgm:prSet>
      <dgm:spPr/>
      <dgm:t>
        <a:bodyPr/>
        <a:lstStyle/>
        <a:p>
          <a:endParaRPr lang="en-US"/>
        </a:p>
      </dgm:t>
    </dgm:pt>
    <dgm:pt modelId="{419F2651-F157-412E-B89A-326F35B2FF60}" type="pres">
      <dgm:prSet presAssocID="{2B269E72-8810-45FA-B658-5919080D01BE}" presName="spacer" presStyleCnt="0"/>
      <dgm:spPr/>
    </dgm:pt>
    <dgm:pt modelId="{45B56AD0-FCC9-4A9A-A46B-6E9E716802DF}" type="pres">
      <dgm:prSet presAssocID="{A1D7E24D-904F-4627-8A77-9B82A6369328}" presName="parentText" presStyleLbl="node1" presStyleIdx="2" presStyleCnt="3" custScaleY="63835">
        <dgm:presLayoutVars>
          <dgm:chMax val="0"/>
          <dgm:bulletEnabled val="1"/>
        </dgm:presLayoutVars>
      </dgm:prSet>
      <dgm:spPr/>
      <dgm:t>
        <a:bodyPr/>
        <a:lstStyle/>
        <a:p>
          <a:endParaRPr lang="en-US"/>
        </a:p>
      </dgm:t>
    </dgm:pt>
  </dgm:ptLst>
  <dgm:cxnLst>
    <dgm:cxn modelId="{7031B2D4-7D0C-4196-9326-D4700948013A}" type="presOf" srcId="{CC831D37-F3AD-4753-8A83-5138E781AFDE}" destId="{D86E05A8-6270-492F-858A-CC4E77DF09CE}" srcOrd="0" destOrd="0" presId="urn:microsoft.com/office/officeart/2005/8/layout/vList2"/>
    <dgm:cxn modelId="{2BC9E41C-6D66-48C3-A48D-4F97F5ADC93F}" type="presOf" srcId="{D0EFA614-AF12-42FB-ABBE-B23CD87EBD15}" destId="{1C741BE6-200A-456B-B5A0-239ACD213302}" srcOrd="0" destOrd="0" presId="urn:microsoft.com/office/officeart/2005/8/layout/vList2"/>
    <dgm:cxn modelId="{A1427111-8E37-419E-A556-7C71581440A4}" srcId="{D0EFA614-AF12-42FB-ABBE-B23CD87EBD15}" destId="{E93C997D-4C3C-409D-BC02-F88B86DE996F}" srcOrd="1" destOrd="0" parTransId="{2239749F-7574-4448-A1D0-E985D50C49B8}" sibTransId="{2B269E72-8810-45FA-B658-5919080D01BE}"/>
    <dgm:cxn modelId="{0622F365-7474-4086-ACEC-2FD4B1166512}" srcId="{D0EFA614-AF12-42FB-ABBE-B23CD87EBD15}" destId="{A1D7E24D-904F-4627-8A77-9B82A6369328}" srcOrd="2" destOrd="0" parTransId="{B3A6B4E2-F3B0-4063-B053-82D500CBB853}" sibTransId="{5F2D8C43-DF38-49DD-A884-637C80AD8CF1}"/>
    <dgm:cxn modelId="{FD27E005-4032-4BC8-9D73-CBA0D6501829}" srcId="{D0EFA614-AF12-42FB-ABBE-B23CD87EBD15}" destId="{CC831D37-F3AD-4753-8A83-5138E781AFDE}" srcOrd="0" destOrd="0" parTransId="{581C928E-4C34-4E91-97EA-62C594277487}" sibTransId="{520DA7D2-CC09-4D4F-AB4E-9FF09DC27DA6}"/>
    <dgm:cxn modelId="{95DB3A3B-0F3D-4C4B-A126-F540D9C9F78E}" type="presOf" srcId="{E93C997D-4C3C-409D-BC02-F88B86DE996F}" destId="{B3DEF27A-A5BA-4F78-B522-64310FBC99AD}" srcOrd="0" destOrd="0" presId="urn:microsoft.com/office/officeart/2005/8/layout/vList2"/>
    <dgm:cxn modelId="{8544B7D3-15B7-4A70-A23B-7F8B17D67F94}" type="presOf" srcId="{A1D7E24D-904F-4627-8A77-9B82A6369328}" destId="{45B56AD0-FCC9-4A9A-A46B-6E9E716802DF}" srcOrd="0" destOrd="0" presId="urn:microsoft.com/office/officeart/2005/8/layout/vList2"/>
    <dgm:cxn modelId="{B0E2AE3C-8F8E-4F96-BC34-15DB71A4E6E5}" type="presParOf" srcId="{1C741BE6-200A-456B-B5A0-239ACD213302}" destId="{D86E05A8-6270-492F-858A-CC4E77DF09CE}" srcOrd="0" destOrd="0" presId="urn:microsoft.com/office/officeart/2005/8/layout/vList2"/>
    <dgm:cxn modelId="{848AA4A8-6CD4-4EA0-BBFB-0C1C05D61C83}" type="presParOf" srcId="{1C741BE6-200A-456B-B5A0-239ACD213302}" destId="{E04FADBD-6B3E-4C60-9368-5FAAE489BE95}" srcOrd="1" destOrd="0" presId="urn:microsoft.com/office/officeart/2005/8/layout/vList2"/>
    <dgm:cxn modelId="{6ADED4AA-C620-4925-8AA2-1C428813A820}" type="presParOf" srcId="{1C741BE6-200A-456B-B5A0-239ACD213302}" destId="{B3DEF27A-A5BA-4F78-B522-64310FBC99AD}" srcOrd="2" destOrd="0" presId="urn:microsoft.com/office/officeart/2005/8/layout/vList2"/>
    <dgm:cxn modelId="{A281AA39-534C-43FA-868C-7E32331D17CE}" type="presParOf" srcId="{1C741BE6-200A-456B-B5A0-239ACD213302}" destId="{419F2651-F157-412E-B89A-326F35B2FF60}" srcOrd="3" destOrd="0" presId="urn:microsoft.com/office/officeart/2005/8/layout/vList2"/>
    <dgm:cxn modelId="{C903CE39-1526-4EDF-AB30-71C2C2AD7779}" type="presParOf" srcId="{1C741BE6-200A-456B-B5A0-239ACD213302}" destId="{45B56AD0-FCC9-4A9A-A46B-6E9E716802DF}"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99B6D1B9-FB31-488F-8BC4-44973E59526B}"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D5EA46B6-DC55-4389-9556-395388245597}">
      <dgm:prSet/>
      <dgm:spPr>
        <a:solidFill>
          <a:srgbClr val="002060"/>
        </a:solidFill>
      </dgm:spPr>
      <dgm:t>
        <a:bodyPr/>
        <a:lstStyle/>
        <a:p>
          <a:pPr algn="just" rtl="0"/>
          <a:r>
            <a:rPr lang="nl-NL" b="1" dirty="0" smtClean="0">
              <a:solidFill>
                <a:srgbClr val="FFC000"/>
              </a:solidFill>
            </a:rPr>
            <a:t>       6.</a:t>
          </a:r>
          <a:r>
            <a:rPr lang="nl-NL" dirty="0" smtClean="0">
              <a:solidFill>
                <a:srgbClr val="FFC000"/>
              </a:solidFill>
            </a:rPr>
            <a:t> Tuyên truyền, vận động chức sắc, nhà tu hành, tổ chức và đồng bào các tôn giáo phát huy những giá trị văn hóa, đạo đức tốt đẹp của tôn giáo trong đời sống xã hội như: đảm bảo an toàn giao thông; tham gia bảo vệ môi trường và ứng phó với biến đổi khí hậu; thực hiện vệ sinh an toàn thực phẩm; phòng, chống ma túy, tệ nạn xã hội, HIV/AIDS; chung tay giúp đỡ đồng bào gặp thiên tai, bão lũ và đồng bào gặp hoàn cảnh khó khăn; </a:t>
          </a:r>
          <a:endParaRPr lang="en-US" dirty="0">
            <a:solidFill>
              <a:srgbClr val="FFC000"/>
            </a:solidFill>
          </a:endParaRPr>
        </a:p>
      </dgm:t>
    </dgm:pt>
    <dgm:pt modelId="{9B5DB4A3-6695-4A44-A906-ED2F2904928F}" type="parTrans" cxnId="{2BD80CD4-757D-40E6-BFED-29D118D5E63B}">
      <dgm:prSet/>
      <dgm:spPr/>
      <dgm:t>
        <a:bodyPr/>
        <a:lstStyle/>
        <a:p>
          <a:endParaRPr lang="en-US"/>
        </a:p>
      </dgm:t>
    </dgm:pt>
    <dgm:pt modelId="{BC23315E-6EC5-49FE-9A6E-4A0B7E47AAD4}" type="sibTrans" cxnId="{2BD80CD4-757D-40E6-BFED-29D118D5E63B}">
      <dgm:prSet/>
      <dgm:spPr/>
      <dgm:t>
        <a:bodyPr/>
        <a:lstStyle/>
        <a:p>
          <a:endParaRPr lang="en-US"/>
        </a:p>
      </dgm:t>
    </dgm:pt>
    <dgm:pt modelId="{7188F116-F79F-4D1D-B9FF-E75B6CF638C7}">
      <dgm:prSet/>
      <dgm:spPr>
        <a:solidFill>
          <a:srgbClr val="002060"/>
        </a:solidFill>
      </dgm:spPr>
      <dgm:t>
        <a:bodyPr/>
        <a:lstStyle/>
        <a:p>
          <a:pPr algn="just" rtl="0"/>
          <a:r>
            <a:rPr lang="nl-NL" dirty="0" smtClean="0"/>
            <a:t>      </a:t>
          </a:r>
          <a:r>
            <a:rPr lang="nl-NL" dirty="0" smtClean="0">
              <a:solidFill>
                <a:srgbClr val="FFC000"/>
              </a:solidFill>
            </a:rPr>
            <a:t>7. Tổ chức các cuộc tiếp xúc, trao đổi, thăm hỏi, chia sẻ thông tin của UBMTTQVN các cấp với các vị chức sắc, người tu hành tiêu biểu, uy tín trong các tôn giáo.</a:t>
          </a:r>
          <a:endParaRPr lang="en-US" dirty="0">
            <a:solidFill>
              <a:srgbClr val="FFC000"/>
            </a:solidFill>
          </a:endParaRPr>
        </a:p>
      </dgm:t>
    </dgm:pt>
    <dgm:pt modelId="{BE121745-BE1B-443E-A723-A4AEA5ABF27F}" type="parTrans" cxnId="{DBB3230F-BDAB-45F6-BA1C-A45C45329C69}">
      <dgm:prSet/>
      <dgm:spPr/>
      <dgm:t>
        <a:bodyPr/>
        <a:lstStyle/>
        <a:p>
          <a:endParaRPr lang="en-US"/>
        </a:p>
      </dgm:t>
    </dgm:pt>
    <dgm:pt modelId="{D467E2E4-94FF-45EC-B360-B93AEE64F05B}" type="sibTrans" cxnId="{DBB3230F-BDAB-45F6-BA1C-A45C45329C69}">
      <dgm:prSet/>
      <dgm:spPr/>
      <dgm:t>
        <a:bodyPr/>
        <a:lstStyle/>
        <a:p>
          <a:endParaRPr lang="en-US"/>
        </a:p>
      </dgm:t>
    </dgm:pt>
    <dgm:pt modelId="{C634688F-14EA-41BC-9E5E-54B5787B9716}" type="pres">
      <dgm:prSet presAssocID="{99B6D1B9-FB31-488F-8BC4-44973E59526B}" presName="linear" presStyleCnt="0">
        <dgm:presLayoutVars>
          <dgm:animLvl val="lvl"/>
          <dgm:resizeHandles val="exact"/>
        </dgm:presLayoutVars>
      </dgm:prSet>
      <dgm:spPr/>
      <dgm:t>
        <a:bodyPr/>
        <a:lstStyle/>
        <a:p>
          <a:endParaRPr lang="en-US"/>
        </a:p>
      </dgm:t>
    </dgm:pt>
    <dgm:pt modelId="{5595D984-67FB-4F88-B4A4-24F67302CDC7}" type="pres">
      <dgm:prSet presAssocID="{D5EA46B6-DC55-4389-9556-395388245597}" presName="parentText" presStyleLbl="node1" presStyleIdx="0" presStyleCnt="2" custLinFactY="-2146" custLinFactNeighborY="-100000">
        <dgm:presLayoutVars>
          <dgm:chMax val="0"/>
          <dgm:bulletEnabled val="1"/>
        </dgm:presLayoutVars>
      </dgm:prSet>
      <dgm:spPr/>
      <dgm:t>
        <a:bodyPr/>
        <a:lstStyle/>
        <a:p>
          <a:endParaRPr lang="en-US"/>
        </a:p>
      </dgm:t>
    </dgm:pt>
    <dgm:pt modelId="{FE32A46C-E3B1-4F1C-88CA-4F94F9EDE9A9}" type="pres">
      <dgm:prSet presAssocID="{BC23315E-6EC5-49FE-9A6E-4A0B7E47AAD4}" presName="spacer" presStyleCnt="0"/>
      <dgm:spPr/>
    </dgm:pt>
    <dgm:pt modelId="{2B2217AF-0CAD-42A8-8965-E16839E2C6DB}" type="pres">
      <dgm:prSet presAssocID="{7188F116-F79F-4D1D-B9FF-E75B6CF638C7}" presName="parentText" presStyleLbl="node1" presStyleIdx="1" presStyleCnt="2" custScaleY="50504">
        <dgm:presLayoutVars>
          <dgm:chMax val="0"/>
          <dgm:bulletEnabled val="1"/>
        </dgm:presLayoutVars>
      </dgm:prSet>
      <dgm:spPr/>
      <dgm:t>
        <a:bodyPr/>
        <a:lstStyle/>
        <a:p>
          <a:endParaRPr lang="en-US"/>
        </a:p>
      </dgm:t>
    </dgm:pt>
  </dgm:ptLst>
  <dgm:cxnLst>
    <dgm:cxn modelId="{7A10030A-0ED1-4F99-81F8-B7CFD3C19F29}" type="presOf" srcId="{7188F116-F79F-4D1D-B9FF-E75B6CF638C7}" destId="{2B2217AF-0CAD-42A8-8965-E16839E2C6DB}" srcOrd="0" destOrd="0" presId="urn:microsoft.com/office/officeart/2005/8/layout/vList2"/>
    <dgm:cxn modelId="{8B57389D-DCBA-4DFD-879E-06042E8246F8}" type="presOf" srcId="{99B6D1B9-FB31-488F-8BC4-44973E59526B}" destId="{C634688F-14EA-41BC-9E5E-54B5787B9716}" srcOrd="0" destOrd="0" presId="urn:microsoft.com/office/officeart/2005/8/layout/vList2"/>
    <dgm:cxn modelId="{DBB3230F-BDAB-45F6-BA1C-A45C45329C69}" srcId="{99B6D1B9-FB31-488F-8BC4-44973E59526B}" destId="{7188F116-F79F-4D1D-B9FF-E75B6CF638C7}" srcOrd="1" destOrd="0" parTransId="{BE121745-BE1B-443E-A723-A4AEA5ABF27F}" sibTransId="{D467E2E4-94FF-45EC-B360-B93AEE64F05B}"/>
    <dgm:cxn modelId="{066002B0-F36B-4D79-A4FD-119A9C648FE4}" type="presOf" srcId="{D5EA46B6-DC55-4389-9556-395388245597}" destId="{5595D984-67FB-4F88-B4A4-24F67302CDC7}" srcOrd="0" destOrd="0" presId="urn:microsoft.com/office/officeart/2005/8/layout/vList2"/>
    <dgm:cxn modelId="{2BD80CD4-757D-40E6-BFED-29D118D5E63B}" srcId="{99B6D1B9-FB31-488F-8BC4-44973E59526B}" destId="{D5EA46B6-DC55-4389-9556-395388245597}" srcOrd="0" destOrd="0" parTransId="{9B5DB4A3-6695-4A44-A906-ED2F2904928F}" sibTransId="{BC23315E-6EC5-49FE-9A6E-4A0B7E47AAD4}"/>
    <dgm:cxn modelId="{9487A179-FD7F-4701-B42B-C97BFA689640}" type="presParOf" srcId="{C634688F-14EA-41BC-9E5E-54B5787B9716}" destId="{5595D984-67FB-4F88-B4A4-24F67302CDC7}" srcOrd="0" destOrd="0" presId="urn:microsoft.com/office/officeart/2005/8/layout/vList2"/>
    <dgm:cxn modelId="{F2698F8C-08C6-4C3D-AEFC-1107DE04021A}" type="presParOf" srcId="{C634688F-14EA-41BC-9E5E-54B5787B9716}" destId="{FE32A46C-E3B1-4F1C-88CA-4F94F9EDE9A9}" srcOrd="1" destOrd="0" presId="urn:microsoft.com/office/officeart/2005/8/layout/vList2"/>
    <dgm:cxn modelId="{03B0E5BB-A011-4298-AAED-7FA153EA755B}" type="presParOf" srcId="{C634688F-14EA-41BC-9E5E-54B5787B9716}" destId="{2B2217AF-0CAD-42A8-8965-E16839E2C6DB}"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C00F193C-E102-4787-86F5-AD0A9F06BB08}"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ABAE15B1-EA82-40C3-8FE6-C2C13874F4A5}">
      <dgm:prSet/>
      <dgm:spPr>
        <a:solidFill>
          <a:srgbClr val="002060"/>
        </a:solidFill>
      </dgm:spPr>
      <dgm:t>
        <a:bodyPr/>
        <a:lstStyle/>
        <a:p>
          <a:pPr algn="just" rtl="0"/>
          <a:r>
            <a:rPr lang="nl-NL" b="1" dirty="0" smtClean="0">
              <a:solidFill>
                <a:srgbClr val="FFC000"/>
              </a:solidFill>
            </a:rPr>
            <a:t>       8.</a:t>
          </a:r>
          <a:r>
            <a:rPr lang="nl-NL" dirty="0" smtClean="0">
              <a:solidFill>
                <a:srgbClr val="FFC000"/>
              </a:solidFill>
            </a:rPr>
            <a:t> Tổ chức tuyên truyền, giới thiệu, vận động chức sắc, đồng bào các tôn giáo tham gia thực hiện Chương trình hành động của Mặt trận Tổ quốc Việt Nam thực hiện Nghị quyết Đại hội lần thứ XII của Đảng và Chương trình hành động của Mặt trận Tổ quốc Việt Nam thực hiện Nghị quyết lần thứ 4 (khóa XII) của Đảng về tăng cường xây dựng, chỉnh đốn Đảng; ngăn chặn, đẩy lùi sự suy thoái về tưởng chính trị, đạo đức lối sống, những biểu hiện “tự diễn biến”, “tự chuyển hóa” trong nội bộ.  </a:t>
          </a:r>
          <a:endParaRPr lang="en-US" dirty="0">
            <a:solidFill>
              <a:srgbClr val="FFC000"/>
            </a:solidFill>
          </a:endParaRPr>
        </a:p>
      </dgm:t>
    </dgm:pt>
    <dgm:pt modelId="{55118747-9DFE-4AE8-B6E4-39AE04BBABFA}" type="parTrans" cxnId="{07113948-2F4C-427E-84FE-D31B9C333857}">
      <dgm:prSet/>
      <dgm:spPr/>
      <dgm:t>
        <a:bodyPr/>
        <a:lstStyle/>
        <a:p>
          <a:endParaRPr lang="en-US"/>
        </a:p>
      </dgm:t>
    </dgm:pt>
    <dgm:pt modelId="{2457584F-64D8-4620-A376-F49E2985C3B8}" type="sibTrans" cxnId="{07113948-2F4C-427E-84FE-D31B9C333857}">
      <dgm:prSet/>
      <dgm:spPr/>
      <dgm:t>
        <a:bodyPr/>
        <a:lstStyle/>
        <a:p>
          <a:endParaRPr lang="en-US"/>
        </a:p>
      </dgm:t>
    </dgm:pt>
    <dgm:pt modelId="{19762E97-894D-4C29-B77A-E138B1262144}" type="pres">
      <dgm:prSet presAssocID="{C00F193C-E102-4787-86F5-AD0A9F06BB08}" presName="linear" presStyleCnt="0">
        <dgm:presLayoutVars>
          <dgm:animLvl val="lvl"/>
          <dgm:resizeHandles val="exact"/>
        </dgm:presLayoutVars>
      </dgm:prSet>
      <dgm:spPr/>
      <dgm:t>
        <a:bodyPr/>
        <a:lstStyle/>
        <a:p>
          <a:endParaRPr lang="en-US"/>
        </a:p>
      </dgm:t>
    </dgm:pt>
    <dgm:pt modelId="{D407B2C9-8041-4FDD-ACD1-BE0BBB174B76}" type="pres">
      <dgm:prSet presAssocID="{ABAE15B1-EA82-40C3-8FE6-C2C13874F4A5}" presName="parentText" presStyleLbl="node1" presStyleIdx="0" presStyleCnt="1">
        <dgm:presLayoutVars>
          <dgm:chMax val="0"/>
          <dgm:bulletEnabled val="1"/>
        </dgm:presLayoutVars>
      </dgm:prSet>
      <dgm:spPr/>
      <dgm:t>
        <a:bodyPr/>
        <a:lstStyle/>
        <a:p>
          <a:endParaRPr lang="en-US"/>
        </a:p>
      </dgm:t>
    </dgm:pt>
  </dgm:ptLst>
  <dgm:cxnLst>
    <dgm:cxn modelId="{BD606002-4B5A-462E-87DA-0D0F75BEB64E}" type="presOf" srcId="{C00F193C-E102-4787-86F5-AD0A9F06BB08}" destId="{19762E97-894D-4C29-B77A-E138B1262144}" srcOrd="0" destOrd="0" presId="urn:microsoft.com/office/officeart/2005/8/layout/vList2"/>
    <dgm:cxn modelId="{07113948-2F4C-427E-84FE-D31B9C333857}" srcId="{C00F193C-E102-4787-86F5-AD0A9F06BB08}" destId="{ABAE15B1-EA82-40C3-8FE6-C2C13874F4A5}" srcOrd="0" destOrd="0" parTransId="{55118747-9DFE-4AE8-B6E4-39AE04BBABFA}" sibTransId="{2457584F-64D8-4620-A376-F49E2985C3B8}"/>
    <dgm:cxn modelId="{961DBB16-4101-46F2-BB26-5382B99853D4}" type="presOf" srcId="{ABAE15B1-EA82-40C3-8FE6-C2C13874F4A5}" destId="{D407B2C9-8041-4FDD-ACD1-BE0BBB174B76}" srcOrd="0" destOrd="0" presId="urn:microsoft.com/office/officeart/2005/8/layout/vList2"/>
    <dgm:cxn modelId="{283D414C-27F4-48D7-9513-372C56CB7206}" type="presParOf" srcId="{19762E97-894D-4C29-B77A-E138B1262144}" destId="{D407B2C9-8041-4FDD-ACD1-BE0BBB174B7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AFB03788-7CF2-4638-9A30-2B54B49BF1B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4A7A6797-7A42-424D-9098-A452DB4CCA73}">
      <dgm:prSet/>
      <dgm:spPr>
        <a:solidFill>
          <a:srgbClr val="002060"/>
        </a:solidFill>
      </dgm:spPr>
      <dgm:t>
        <a:bodyPr/>
        <a:lstStyle/>
        <a:p>
          <a:pPr algn="just" rtl="0"/>
          <a:r>
            <a:rPr lang="nl-NL" b="1" dirty="0" smtClean="0">
              <a:solidFill>
                <a:srgbClr val="FFC000"/>
              </a:solidFill>
            </a:rPr>
            <a:t>     9.</a:t>
          </a:r>
          <a:r>
            <a:rPr lang="nl-NL" dirty="0" smtClean="0">
              <a:solidFill>
                <a:srgbClr val="FFC000"/>
              </a:solidFill>
            </a:rPr>
            <a:t> Phối hợp, giúp đỡ Ban Trị sự Giáo hội Phật giáo Việt Nam tỉnh, thành phố tổ chức thành công Đại hội Phật giáo cấp tỉnh từ quý I đến hết quý III năm 2017 và Đại hội đại biểu Phật giáo toàn quốc lần thứ VIII vào cuối năm 2017.</a:t>
          </a:r>
          <a:endParaRPr lang="en-US" dirty="0">
            <a:solidFill>
              <a:srgbClr val="FFC000"/>
            </a:solidFill>
          </a:endParaRPr>
        </a:p>
      </dgm:t>
    </dgm:pt>
    <dgm:pt modelId="{E93AFF63-4402-45A5-A3D3-3DF6248039EF}" type="parTrans" cxnId="{2600EB64-2280-4E23-BF7A-B1EAC007B5A1}">
      <dgm:prSet/>
      <dgm:spPr/>
      <dgm:t>
        <a:bodyPr/>
        <a:lstStyle/>
        <a:p>
          <a:endParaRPr lang="en-US"/>
        </a:p>
      </dgm:t>
    </dgm:pt>
    <dgm:pt modelId="{6D3F2FD9-C169-4ED3-83E3-F73367348D78}" type="sibTrans" cxnId="{2600EB64-2280-4E23-BF7A-B1EAC007B5A1}">
      <dgm:prSet/>
      <dgm:spPr/>
      <dgm:t>
        <a:bodyPr/>
        <a:lstStyle/>
        <a:p>
          <a:endParaRPr lang="en-US"/>
        </a:p>
      </dgm:t>
    </dgm:pt>
    <dgm:pt modelId="{D9CB042A-83E3-4728-9FA9-4A6EEEBDCAF1}">
      <dgm:prSet/>
      <dgm:spPr>
        <a:solidFill>
          <a:srgbClr val="002060"/>
        </a:solidFill>
      </dgm:spPr>
      <dgm:t>
        <a:bodyPr/>
        <a:lstStyle/>
        <a:p>
          <a:pPr algn="just" rtl="0"/>
          <a:r>
            <a:rPr lang="nl-NL" b="1" dirty="0" smtClean="0"/>
            <a:t>      </a:t>
          </a:r>
          <a:r>
            <a:rPr lang="nl-NL" b="1" dirty="0" smtClean="0">
              <a:solidFill>
                <a:srgbClr val="FFC000"/>
              </a:solidFill>
            </a:rPr>
            <a:t>10 .</a:t>
          </a:r>
          <a:r>
            <a:rPr lang="nl-NL" dirty="0" smtClean="0">
              <a:solidFill>
                <a:srgbClr val="FFC000"/>
              </a:solidFill>
            </a:rPr>
            <a:t> Phối hợp, giúp đỡ Ủy ban Đoàn kết Công giáo của địa phương tổ chức tốt các hoạt động theo hướng dẫn của Ủy ban Đoàn kết Công giáo Việt Nam, nhất là việc Đại hội Ủy ban Đoàn kết Công giáo cấp tỉnh diễn ra trong năm 2017 tiến tới Đại hội Ủy ban Đoàn kết Công giáo Việt Nam lần thứ VII (nhiệm kỳ 2018-2023). </a:t>
          </a:r>
          <a:endParaRPr lang="en-US" dirty="0">
            <a:solidFill>
              <a:srgbClr val="FFC000"/>
            </a:solidFill>
          </a:endParaRPr>
        </a:p>
      </dgm:t>
    </dgm:pt>
    <dgm:pt modelId="{397AE4A4-C1B5-4F86-8251-194A220617E8}" type="parTrans" cxnId="{F453A709-6E82-4143-956D-B47A46BD76A8}">
      <dgm:prSet/>
      <dgm:spPr/>
      <dgm:t>
        <a:bodyPr/>
        <a:lstStyle/>
        <a:p>
          <a:endParaRPr lang="en-US"/>
        </a:p>
      </dgm:t>
    </dgm:pt>
    <dgm:pt modelId="{9E984041-581E-415B-AEB4-FFD886D4C93D}" type="sibTrans" cxnId="{F453A709-6E82-4143-956D-B47A46BD76A8}">
      <dgm:prSet/>
      <dgm:spPr/>
      <dgm:t>
        <a:bodyPr/>
        <a:lstStyle/>
        <a:p>
          <a:endParaRPr lang="en-US"/>
        </a:p>
      </dgm:t>
    </dgm:pt>
    <dgm:pt modelId="{E5379DBA-8F49-4333-BFA8-6265FABA882F}" type="pres">
      <dgm:prSet presAssocID="{AFB03788-7CF2-4638-9A30-2B54B49BF1B2}" presName="linear" presStyleCnt="0">
        <dgm:presLayoutVars>
          <dgm:animLvl val="lvl"/>
          <dgm:resizeHandles val="exact"/>
        </dgm:presLayoutVars>
      </dgm:prSet>
      <dgm:spPr/>
      <dgm:t>
        <a:bodyPr/>
        <a:lstStyle/>
        <a:p>
          <a:endParaRPr lang="en-US"/>
        </a:p>
      </dgm:t>
    </dgm:pt>
    <dgm:pt modelId="{319A9C0C-E8E5-4785-A28E-414303C2223E}" type="pres">
      <dgm:prSet presAssocID="{4A7A6797-7A42-424D-9098-A452DB4CCA73}" presName="parentText" presStyleLbl="node1" presStyleIdx="0" presStyleCnt="2">
        <dgm:presLayoutVars>
          <dgm:chMax val="0"/>
          <dgm:bulletEnabled val="1"/>
        </dgm:presLayoutVars>
      </dgm:prSet>
      <dgm:spPr/>
      <dgm:t>
        <a:bodyPr/>
        <a:lstStyle/>
        <a:p>
          <a:endParaRPr lang="en-US"/>
        </a:p>
      </dgm:t>
    </dgm:pt>
    <dgm:pt modelId="{6D5C4F85-34DC-4C8D-9B02-E6B705076A17}" type="pres">
      <dgm:prSet presAssocID="{6D3F2FD9-C169-4ED3-83E3-F73367348D78}" presName="spacer" presStyleCnt="0"/>
      <dgm:spPr/>
    </dgm:pt>
    <dgm:pt modelId="{486C69AE-D0A9-45C6-BB89-428806501676}" type="pres">
      <dgm:prSet presAssocID="{D9CB042A-83E3-4728-9FA9-4A6EEEBDCAF1}" presName="parentText" presStyleLbl="node1" presStyleIdx="1" presStyleCnt="2">
        <dgm:presLayoutVars>
          <dgm:chMax val="0"/>
          <dgm:bulletEnabled val="1"/>
        </dgm:presLayoutVars>
      </dgm:prSet>
      <dgm:spPr/>
      <dgm:t>
        <a:bodyPr/>
        <a:lstStyle/>
        <a:p>
          <a:endParaRPr lang="en-US"/>
        </a:p>
      </dgm:t>
    </dgm:pt>
  </dgm:ptLst>
  <dgm:cxnLst>
    <dgm:cxn modelId="{2600EB64-2280-4E23-BF7A-B1EAC007B5A1}" srcId="{AFB03788-7CF2-4638-9A30-2B54B49BF1B2}" destId="{4A7A6797-7A42-424D-9098-A452DB4CCA73}" srcOrd="0" destOrd="0" parTransId="{E93AFF63-4402-45A5-A3D3-3DF6248039EF}" sibTransId="{6D3F2FD9-C169-4ED3-83E3-F73367348D78}"/>
    <dgm:cxn modelId="{F453A709-6E82-4143-956D-B47A46BD76A8}" srcId="{AFB03788-7CF2-4638-9A30-2B54B49BF1B2}" destId="{D9CB042A-83E3-4728-9FA9-4A6EEEBDCAF1}" srcOrd="1" destOrd="0" parTransId="{397AE4A4-C1B5-4F86-8251-194A220617E8}" sibTransId="{9E984041-581E-415B-AEB4-FFD886D4C93D}"/>
    <dgm:cxn modelId="{B0088B81-9E41-4A45-88ED-C2804C63ED1C}" type="presOf" srcId="{4A7A6797-7A42-424D-9098-A452DB4CCA73}" destId="{319A9C0C-E8E5-4785-A28E-414303C2223E}" srcOrd="0" destOrd="0" presId="urn:microsoft.com/office/officeart/2005/8/layout/vList2"/>
    <dgm:cxn modelId="{36BBED36-E2ED-4A3B-A3A2-1877B9F1BF34}" type="presOf" srcId="{AFB03788-7CF2-4638-9A30-2B54B49BF1B2}" destId="{E5379DBA-8F49-4333-BFA8-6265FABA882F}" srcOrd="0" destOrd="0" presId="urn:microsoft.com/office/officeart/2005/8/layout/vList2"/>
    <dgm:cxn modelId="{4760ACE5-B891-4F0F-9EB8-BA4107C304C4}" type="presOf" srcId="{D9CB042A-83E3-4728-9FA9-4A6EEEBDCAF1}" destId="{486C69AE-D0A9-45C6-BB89-428806501676}" srcOrd="0" destOrd="0" presId="urn:microsoft.com/office/officeart/2005/8/layout/vList2"/>
    <dgm:cxn modelId="{6F5965A2-2130-4ED0-BBA0-35B65C333218}" type="presParOf" srcId="{E5379DBA-8F49-4333-BFA8-6265FABA882F}" destId="{319A9C0C-E8E5-4785-A28E-414303C2223E}" srcOrd="0" destOrd="0" presId="urn:microsoft.com/office/officeart/2005/8/layout/vList2"/>
    <dgm:cxn modelId="{BDEFE815-B20F-401F-B813-48BE82949C9D}" type="presParOf" srcId="{E5379DBA-8F49-4333-BFA8-6265FABA882F}" destId="{6D5C4F85-34DC-4C8D-9B02-E6B705076A17}" srcOrd="1" destOrd="0" presId="urn:microsoft.com/office/officeart/2005/8/layout/vList2"/>
    <dgm:cxn modelId="{043119BE-1FF3-4C96-8C36-9F60C655FDD0}" type="presParOf" srcId="{E5379DBA-8F49-4333-BFA8-6265FABA882F}" destId="{486C69AE-D0A9-45C6-BB89-428806501676}"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DF8833D1-B7CC-41A1-800F-99EF9051923E}"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E1C61347-854E-4A8C-BDBE-973441667B60}">
      <dgm:prSet/>
      <dgm:spPr>
        <a:solidFill>
          <a:srgbClr val="002060"/>
        </a:solidFill>
      </dgm:spPr>
      <dgm:t>
        <a:bodyPr/>
        <a:lstStyle/>
        <a:p>
          <a:pPr algn="just" rtl="0"/>
          <a:r>
            <a:rPr lang="nl-NL" b="1" dirty="0" smtClean="0">
              <a:solidFill>
                <a:srgbClr val="FFC000"/>
              </a:solidFill>
            </a:rPr>
            <a:t>     11.</a:t>
          </a:r>
          <a:r>
            <a:rPr lang="nl-NL" dirty="0" smtClean="0">
              <a:solidFill>
                <a:srgbClr val="FFC000"/>
              </a:solidFill>
            </a:rPr>
            <a:t> Tiếp tục kiện toàn tổ chức, cán bộ làm công tác tôn giáo của Ủy ban Mặt trận Tổ quốc Việt Nam cấp tỉnh, cấp huyện theo hướng tăng cường chuyên môn sâu, đảm bảo tính ổn định, kế thừa và phát triển.</a:t>
          </a:r>
          <a:endParaRPr lang="en-US" dirty="0">
            <a:solidFill>
              <a:srgbClr val="FFC000"/>
            </a:solidFill>
          </a:endParaRPr>
        </a:p>
      </dgm:t>
    </dgm:pt>
    <dgm:pt modelId="{E8FE72DB-50FE-4C6D-8079-C34F3BC501BF}" type="parTrans" cxnId="{AFB8AC00-BDFB-4813-A2E4-613B91A60C82}">
      <dgm:prSet/>
      <dgm:spPr/>
      <dgm:t>
        <a:bodyPr/>
        <a:lstStyle/>
        <a:p>
          <a:endParaRPr lang="en-US"/>
        </a:p>
      </dgm:t>
    </dgm:pt>
    <dgm:pt modelId="{9A7F120E-81B9-469D-8933-3AD624308145}" type="sibTrans" cxnId="{AFB8AC00-BDFB-4813-A2E4-613B91A60C82}">
      <dgm:prSet/>
      <dgm:spPr/>
      <dgm:t>
        <a:bodyPr/>
        <a:lstStyle/>
        <a:p>
          <a:endParaRPr lang="en-US"/>
        </a:p>
      </dgm:t>
    </dgm:pt>
    <dgm:pt modelId="{37EF98B7-C2B2-4EE1-9DC2-14BAEAEA1134}">
      <dgm:prSet/>
      <dgm:spPr>
        <a:solidFill>
          <a:srgbClr val="002060"/>
        </a:solidFill>
      </dgm:spPr>
      <dgm:t>
        <a:bodyPr/>
        <a:lstStyle/>
        <a:p>
          <a:pPr algn="just" rtl="0"/>
          <a:r>
            <a:rPr lang="nl-NL" b="1" dirty="0" smtClean="0"/>
            <a:t>    </a:t>
          </a:r>
          <a:r>
            <a:rPr lang="nl-NL" b="1" dirty="0" smtClean="0">
              <a:solidFill>
                <a:srgbClr val="FFC000"/>
              </a:solidFill>
            </a:rPr>
            <a:t>12.</a:t>
          </a:r>
          <a:r>
            <a:rPr lang="nl-NL" dirty="0" smtClean="0">
              <a:solidFill>
                <a:srgbClr val="FFC000"/>
              </a:solidFill>
            </a:rPr>
            <a:t> Tăng cường phối hợp và thống nhất hành động với các tổ chức thành viên trong công tác tôn giáo. Có kế hoạch và lộ trình vận động phát triển thêm tổ chức thành viên của Mặt trận Tổ quốc Việt Nam các cấp từ 40 tổ chức tôn giáo đã được công nhận. </a:t>
          </a:r>
          <a:endParaRPr lang="en-US" dirty="0">
            <a:solidFill>
              <a:srgbClr val="FFC000"/>
            </a:solidFill>
          </a:endParaRPr>
        </a:p>
      </dgm:t>
    </dgm:pt>
    <dgm:pt modelId="{5E2023A3-16A6-4FBC-9592-565536C27BA6}" type="parTrans" cxnId="{607E59D1-4D45-4CE6-9A7D-D1900E829287}">
      <dgm:prSet/>
      <dgm:spPr/>
      <dgm:t>
        <a:bodyPr/>
        <a:lstStyle/>
        <a:p>
          <a:endParaRPr lang="en-US"/>
        </a:p>
      </dgm:t>
    </dgm:pt>
    <dgm:pt modelId="{AE36B410-BF6B-4F4C-85EB-B48F68D03288}" type="sibTrans" cxnId="{607E59D1-4D45-4CE6-9A7D-D1900E829287}">
      <dgm:prSet/>
      <dgm:spPr/>
      <dgm:t>
        <a:bodyPr/>
        <a:lstStyle/>
        <a:p>
          <a:endParaRPr lang="en-US"/>
        </a:p>
      </dgm:t>
    </dgm:pt>
    <dgm:pt modelId="{29C74EA6-D795-4504-9A12-E663ABB6E7C6}" type="pres">
      <dgm:prSet presAssocID="{DF8833D1-B7CC-41A1-800F-99EF9051923E}" presName="linear" presStyleCnt="0">
        <dgm:presLayoutVars>
          <dgm:animLvl val="lvl"/>
          <dgm:resizeHandles val="exact"/>
        </dgm:presLayoutVars>
      </dgm:prSet>
      <dgm:spPr/>
      <dgm:t>
        <a:bodyPr/>
        <a:lstStyle/>
        <a:p>
          <a:endParaRPr lang="en-US"/>
        </a:p>
      </dgm:t>
    </dgm:pt>
    <dgm:pt modelId="{EF47D66A-28F2-46E2-B3D9-69164CEFB8F7}" type="pres">
      <dgm:prSet presAssocID="{E1C61347-854E-4A8C-BDBE-973441667B60}" presName="parentText" presStyleLbl="node1" presStyleIdx="0" presStyleCnt="2">
        <dgm:presLayoutVars>
          <dgm:chMax val="0"/>
          <dgm:bulletEnabled val="1"/>
        </dgm:presLayoutVars>
      </dgm:prSet>
      <dgm:spPr/>
      <dgm:t>
        <a:bodyPr/>
        <a:lstStyle/>
        <a:p>
          <a:endParaRPr lang="en-US"/>
        </a:p>
      </dgm:t>
    </dgm:pt>
    <dgm:pt modelId="{392FF9E8-3BED-4683-B278-CEA499FE0BC3}" type="pres">
      <dgm:prSet presAssocID="{9A7F120E-81B9-469D-8933-3AD624308145}" presName="spacer" presStyleCnt="0"/>
      <dgm:spPr/>
    </dgm:pt>
    <dgm:pt modelId="{6824D777-B7B5-44CA-910C-42D8D8A95B4A}" type="pres">
      <dgm:prSet presAssocID="{37EF98B7-C2B2-4EE1-9DC2-14BAEAEA1134}" presName="parentText" presStyleLbl="node1" presStyleIdx="1" presStyleCnt="2">
        <dgm:presLayoutVars>
          <dgm:chMax val="0"/>
          <dgm:bulletEnabled val="1"/>
        </dgm:presLayoutVars>
      </dgm:prSet>
      <dgm:spPr/>
      <dgm:t>
        <a:bodyPr/>
        <a:lstStyle/>
        <a:p>
          <a:endParaRPr lang="en-US"/>
        </a:p>
      </dgm:t>
    </dgm:pt>
  </dgm:ptLst>
  <dgm:cxnLst>
    <dgm:cxn modelId="{9E5DCF60-0E04-4E12-8692-E1E50D2176E6}" type="presOf" srcId="{37EF98B7-C2B2-4EE1-9DC2-14BAEAEA1134}" destId="{6824D777-B7B5-44CA-910C-42D8D8A95B4A}" srcOrd="0" destOrd="0" presId="urn:microsoft.com/office/officeart/2005/8/layout/vList2"/>
    <dgm:cxn modelId="{D4E51B06-EED7-4332-87CB-1E8CCBB588E3}" type="presOf" srcId="{E1C61347-854E-4A8C-BDBE-973441667B60}" destId="{EF47D66A-28F2-46E2-B3D9-69164CEFB8F7}" srcOrd="0" destOrd="0" presId="urn:microsoft.com/office/officeart/2005/8/layout/vList2"/>
    <dgm:cxn modelId="{8C80E9B0-8961-4D6B-8117-82233ECC19FE}" type="presOf" srcId="{DF8833D1-B7CC-41A1-800F-99EF9051923E}" destId="{29C74EA6-D795-4504-9A12-E663ABB6E7C6}" srcOrd="0" destOrd="0" presId="urn:microsoft.com/office/officeart/2005/8/layout/vList2"/>
    <dgm:cxn modelId="{607E59D1-4D45-4CE6-9A7D-D1900E829287}" srcId="{DF8833D1-B7CC-41A1-800F-99EF9051923E}" destId="{37EF98B7-C2B2-4EE1-9DC2-14BAEAEA1134}" srcOrd="1" destOrd="0" parTransId="{5E2023A3-16A6-4FBC-9592-565536C27BA6}" sibTransId="{AE36B410-BF6B-4F4C-85EB-B48F68D03288}"/>
    <dgm:cxn modelId="{AFB8AC00-BDFB-4813-A2E4-613B91A60C82}" srcId="{DF8833D1-B7CC-41A1-800F-99EF9051923E}" destId="{E1C61347-854E-4A8C-BDBE-973441667B60}" srcOrd="0" destOrd="0" parTransId="{E8FE72DB-50FE-4C6D-8079-C34F3BC501BF}" sibTransId="{9A7F120E-81B9-469D-8933-3AD624308145}"/>
    <dgm:cxn modelId="{E6DF39F7-1403-4436-BB48-F3977B02ACB9}" type="presParOf" srcId="{29C74EA6-D795-4504-9A12-E663ABB6E7C6}" destId="{EF47D66A-28F2-46E2-B3D9-69164CEFB8F7}" srcOrd="0" destOrd="0" presId="urn:microsoft.com/office/officeart/2005/8/layout/vList2"/>
    <dgm:cxn modelId="{64C7AEF0-EF7A-4C1E-8E8F-0C91ACFA460A}" type="presParOf" srcId="{29C74EA6-D795-4504-9A12-E663ABB6E7C6}" destId="{392FF9E8-3BED-4683-B278-CEA499FE0BC3}" srcOrd="1" destOrd="0" presId="urn:microsoft.com/office/officeart/2005/8/layout/vList2"/>
    <dgm:cxn modelId="{1732F082-8FEB-40A0-9E32-9A77ECC2C1F9}" type="presParOf" srcId="{29C74EA6-D795-4504-9A12-E663ABB6E7C6}" destId="{6824D777-B7B5-44CA-910C-42D8D8A95B4A}"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129752EB-4F20-4AB6-82BC-585C35251DB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40843EE4-EDE6-418D-9426-41461D10B49A}">
      <dgm:prSet custT="1"/>
      <dgm:spPr>
        <a:solidFill>
          <a:srgbClr val="002060"/>
        </a:solidFill>
      </dgm:spPr>
      <dgm:t>
        <a:bodyPr/>
        <a:lstStyle/>
        <a:p>
          <a:pPr algn="ctr" rtl="0"/>
          <a:r>
            <a:rPr lang="en-US" sz="4400" b="1" dirty="0" smtClean="0">
              <a:solidFill>
                <a:schemeClr val="bg1"/>
              </a:solidFill>
            </a:rPr>
            <a:t>CẢM ƠN CÁC ĐỒNG CHÍ ĐÃ QUAN TÂM THEO DÕI!</a:t>
          </a:r>
          <a:endParaRPr lang="en-US" sz="4400" b="1" dirty="0">
            <a:solidFill>
              <a:schemeClr val="bg1"/>
            </a:solidFill>
          </a:endParaRPr>
        </a:p>
      </dgm:t>
    </dgm:pt>
    <dgm:pt modelId="{503E1970-969B-45D4-94AB-26DC354CA105}" type="parTrans" cxnId="{5ED90803-3FEB-4B2D-8309-0387DC099702}">
      <dgm:prSet/>
      <dgm:spPr/>
      <dgm:t>
        <a:bodyPr/>
        <a:lstStyle/>
        <a:p>
          <a:endParaRPr lang="en-US"/>
        </a:p>
      </dgm:t>
    </dgm:pt>
    <dgm:pt modelId="{50D57A4D-B53C-41EF-9FE0-26798AB21343}" type="sibTrans" cxnId="{5ED90803-3FEB-4B2D-8309-0387DC099702}">
      <dgm:prSet/>
      <dgm:spPr/>
      <dgm:t>
        <a:bodyPr/>
        <a:lstStyle/>
        <a:p>
          <a:endParaRPr lang="en-US"/>
        </a:p>
      </dgm:t>
    </dgm:pt>
    <dgm:pt modelId="{EE335192-46C6-44C1-A535-1D1BDCE2A380}" type="pres">
      <dgm:prSet presAssocID="{129752EB-4F20-4AB6-82BC-585C35251DBD}" presName="linear" presStyleCnt="0">
        <dgm:presLayoutVars>
          <dgm:animLvl val="lvl"/>
          <dgm:resizeHandles val="exact"/>
        </dgm:presLayoutVars>
      </dgm:prSet>
      <dgm:spPr/>
      <dgm:t>
        <a:bodyPr/>
        <a:lstStyle/>
        <a:p>
          <a:endParaRPr lang="en-US"/>
        </a:p>
      </dgm:t>
    </dgm:pt>
    <dgm:pt modelId="{5630DFCB-3FCB-484A-A94B-9007683B624A}" type="pres">
      <dgm:prSet presAssocID="{40843EE4-EDE6-418D-9426-41461D10B49A}" presName="parentText" presStyleLbl="node1" presStyleIdx="0" presStyleCnt="1" custScaleY="156830" custLinFactNeighborX="-136" custLinFactNeighborY="74059">
        <dgm:presLayoutVars>
          <dgm:chMax val="0"/>
          <dgm:bulletEnabled val="1"/>
        </dgm:presLayoutVars>
      </dgm:prSet>
      <dgm:spPr/>
      <dgm:t>
        <a:bodyPr/>
        <a:lstStyle/>
        <a:p>
          <a:endParaRPr lang="en-US"/>
        </a:p>
      </dgm:t>
    </dgm:pt>
  </dgm:ptLst>
  <dgm:cxnLst>
    <dgm:cxn modelId="{4327AEDF-0605-4C5A-8A32-395B95681C13}" type="presOf" srcId="{129752EB-4F20-4AB6-82BC-585C35251DBD}" destId="{EE335192-46C6-44C1-A535-1D1BDCE2A380}" srcOrd="0" destOrd="0" presId="urn:microsoft.com/office/officeart/2005/8/layout/vList2"/>
    <dgm:cxn modelId="{5ED90803-3FEB-4B2D-8309-0387DC099702}" srcId="{129752EB-4F20-4AB6-82BC-585C35251DBD}" destId="{40843EE4-EDE6-418D-9426-41461D10B49A}" srcOrd="0" destOrd="0" parTransId="{503E1970-969B-45D4-94AB-26DC354CA105}" sibTransId="{50D57A4D-B53C-41EF-9FE0-26798AB21343}"/>
    <dgm:cxn modelId="{2BB2398E-D272-423B-B406-2AA33DB4764F}" type="presOf" srcId="{40843EE4-EDE6-418D-9426-41461D10B49A}" destId="{5630DFCB-3FCB-484A-A94B-9007683B624A}" srcOrd="0" destOrd="0" presId="urn:microsoft.com/office/officeart/2005/8/layout/vList2"/>
    <dgm:cxn modelId="{73761E92-4E15-46A4-846C-7FC68C847966}" type="presParOf" srcId="{EE335192-46C6-44C1-A535-1D1BDCE2A380}" destId="{5630DFCB-3FCB-484A-A94B-9007683B624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7A704C-E8CB-4C63-B531-84C466104FCA}">
      <dsp:nvSpPr>
        <dsp:cNvPr id="0" name=""/>
        <dsp:cNvSpPr/>
      </dsp:nvSpPr>
      <dsp:spPr>
        <a:xfrm>
          <a:off x="0" y="152402"/>
          <a:ext cx="7620000" cy="441959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ts val="5500"/>
            </a:lnSpc>
            <a:spcBef>
              <a:spcPct val="0"/>
            </a:spcBef>
            <a:spcAft>
              <a:spcPts val="0"/>
            </a:spcAft>
          </a:pPr>
          <a:r>
            <a:rPr lang="en-US" sz="4400" b="1" kern="1200" dirty="0" smtClean="0"/>
            <a:t>TIẾP TỤC THỰC HIỆN ĐỀ ÁN </a:t>
          </a:r>
          <a:r>
            <a:rPr lang="en-US" sz="4000" b="1" kern="1200" dirty="0" smtClean="0">
              <a:solidFill>
                <a:srgbClr val="FFC000"/>
              </a:solidFill>
            </a:rPr>
            <a:t>ĐỔI MỚI CÔNG TÁC THÔNG TIN, TUYÊN TRUYỀN CỦA MẶT TRẬN TỔ QUỐC VIỆT NAM </a:t>
          </a:r>
          <a:endParaRPr lang="en-US" sz="4000" kern="1200" dirty="0">
            <a:solidFill>
              <a:srgbClr val="FFC000"/>
            </a:solidFill>
          </a:endParaRPr>
        </a:p>
      </dsp:txBody>
      <dsp:txXfrm>
        <a:off x="215747" y="368149"/>
        <a:ext cx="7188506" cy="39881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62770-D37A-4EC4-804A-9674E7E37ADF}">
      <dsp:nvSpPr>
        <dsp:cNvPr id="0" name=""/>
        <dsp:cNvSpPr/>
      </dsp:nvSpPr>
      <dsp:spPr>
        <a:xfrm>
          <a:off x="0" y="1588"/>
          <a:ext cx="8229600" cy="98742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b="1" kern="1200" dirty="0" smtClean="0">
            <a:solidFill>
              <a:srgbClr val="FFC000"/>
            </a:solidFill>
          </a:endParaRPr>
        </a:p>
        <a:p>
          <a:pPr lvl="0" algn="ctr" defTabSz="1422400" rtl="0">
            <a:lnSpc>
              <a:spcPct val="90000"/>
            </a:lnSpc>
            <a:spcBef>
              <a:spcPct val="0"/>
            </a:spcBef>
            <a:spcAft>
              <a:spcPct val="35000"/>
            </a:spcAft>
          </a:pPr>
          <a:r>
            <a:rPr lang="en-US" sz="3200" b="1" kern="1200" dirty="0" smtClean="0">
              <a:solidFill>
                <a:schemeClr val="bg1"/>
              </a:solidFill>
            </a:rPr>
            <a:t>I. Tình hình triển khai thực hiện Đề án</a:t>
          </a:r>
          <a:r>
            <a:rPr lang="en-US" sz="2800" kern="1200" dirty="0" smtClean="0">
              <a:solidFill>
                <a:schemeClr val="bg1"/>
              </a:solidFill>
            </a:rPr>
            <a:t/>
          </a:r>
          <a:br>
            <a:rPr lang="en-US" sz="2800" kern="1200" dirty="0" smtClean="0">
              <a:solidFill>
                <a:schemeClr val="bg1"/>
              </a:solidFill>
            </a:rPr>
          </a:br>
          <a:endParaRPr lang="en-US" sz="2800" kern="1200" dirty="0">
            <a:solidFill>
              <a:schemeClr val="bg1"/>
            </a:solidFill>
          </a:endParaRPr>
        </a:p>
      </dsp:txBody>
      <dsp:txXfrm>
        <a:off x="48202" y="49790"/>
        <a:ext cx="8133196" cy="8910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2A568-BE9D-43FC-9C76-204605EB766D}">
      <dsp:nvSpPr>
        <dsp:cNvPr id="0" name=""/>
        <dsp:cNvSpPr/>
      </dsp:nvSpPr>
      <dsp:spPr>
        <a:xfrm>
          <a:off x="0" y="0"/>
          <a:ext cx="8229600" cy="78861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Ở Trung ương</a:t>
          </a:r>
          <a:endParaRPr lang="en-US" sz="2800" kern="1200" dirty="0"/>
        </a:p>
      </dsp:txBody>
      <dsp:txXfrm>
        <a:off x="38497" y="38497"/>
        <a:ext cx="8152606" cy="711620"/>
      </dsp:txXfrm>
    </dsp:sp>
    <dsp:sp modelId="{BC6E6495-D9DD-4C52-98DA-B1E743D93639}">
      <dsp:nvSpPr>
        <dsp:cNvPr id="0" name=""/>
        <dsp:cNvSpPr/>
      </dsp:nvSpPr>
      <dsp:spPr>
        <a:xfrm>
          <a:off x="0" y="792601"/>
          <a:ext cx="8229600" cy="179997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just" defTabSz="1911350" rtl="0">
            <a:lnSpc>
              <a:spcPct val="90000"/>
            </a:lnSpc>
            <a:spcBef>
              <a:spcPct val="0"/>
            </a:spcBef>
            <a:spcAft>
              <a:spcPct val="35000"/>
            </a:spcAft>
          </a:pPr>
          <a:r>
            <a:rPr lang="en-US" sz="4300" kern="1200" dirty="0" smtClean="0">
              <a:solidFill>
                <a:srgbClr val="FFC000"/>
              </a:solidFill>
            </a:rPr>
            <a:t>     </a:t>
          </a:r>
          <a:r>
            <a:rPr lang="en-US" sz="2800" kern="1200" dirty="0" smtClean="0">
              <a:solidFill>
                <a:srgbClr val="FFC000"/>
              </a:solidFill>
            </a:rPr>
            <a:t>1. Ban Thường trực Ủy ban Trung ương </a:t>
          </a:r>
          <a:r>
            <a:rPr lang="en-US" sz="2800" kern="1200" dirty="0" err="1" smtClean="0">
              <a:solidFill>
                <a:srgbClr val="FFC000"/>
              </a:solidFill>
            </a:rPr>
            <a:t>MTTQ</a:t>
          </a:r>
          <a:r>
            <a:rPr lang="en-US" sz="2800" kern="1200" dirty="0" smtClean="0">
              <a:solidFill>
                <a:srgbClr val="FFC000"/>
              </a:solidFill>
            </a:rPr>
            <a:t> Việt Nam ban hành các văn bản hướng dẫn, </a:t>
          </a:r>
          <a:r>
            <a:rPr lang="en-US" sz="2800" kern="1200" dirty="0" err="1" smtClean="0">
              <a:solidFill>
                <a:srgbClr val="FFC000"/>
              </a:solidFill>
            </a:rPr>
            <a:t>đôn</a:t>
          </a:r>
          <a:r>
            <a:rPr lang="en-US" sz="2800" kern="1200" dirty="0" smtClean="0">
              <a:solidFill>
                <a:srgbClr val="FFC000"/>
              </a:solidFill>
            </a:rPr>
            <a:t> đốc, kiểm tra việc thực hiện Đề án</a:t>
          </a:r>
          <a:endParaRPr lang="en-US" sz="2800" kern="1200" dirty="0">
            <a:solidFill>
              <a:srgbClr val="FFC000"/>
            </a:solidFill>
          </a:endParaRPr>
        </a:p>
      </dsp:txBody>
      <dsp:txXfrm>
        <a:off x="87868" y="880469"/>
        <a:ext cx="8053864" cy="1624242"/>
      </dsp:txXfrm>
    </dsp:sp>
    <dsp:sp modelId="{8ADC668E-08CD-4E85-8325-3D9DCFE11D18}">
      <dsp:nvSpPr>
        <dsp:cNvPr id="0" name=""/>
        <dsp:cNvSpPr/>
      </dsp:nvSpPr>
      <dsp:spPr>
        <a:xfrm>
          <a:off x="0" y="2601213"/>
          <a:ext cx="8229600" cy="1945593"/>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smtClean="0">
              <a:solidFill>
                <a:srgbClr val="FFC000"/>
              </a:solidFill>
            </a:rPr>
            <a:t>- Ngày 17.12/2016 Ban Thường trực Ủy ban Trung ương </a:t>
          </a:r>
          <a:r>
            <a:rPr lang="en-US" sz="2800" kern="1200" dirty="0" err="1" smtClean="0">
              <a:solidFill>
                <a:srgbClr val="FFC000"/>
              </a:solidFill>
            </a:rPr>
            <a:t>MTTQ</a:t>
          </a:r>
          <a:r>
            <a:rPr lang="en-US" sz="2800" kern="1200" dirty="0" smtClean="0">
              <a:solidFill>
                <a:srgbClr val="FFC000"/>
              </a:solidFill>
            </a:rPr>
            <a:t> Việt Nam đã  tổ chức </a:t>
          </a:r>
          <a:r>
            <a:rPr lang="en-US" sz="2800" kern="1200" dirty="0" err="1" smtClean="0">
              <a:solidFill>
                <a:srgbClr val="FFC000"/>
              </a:solidFill>
            </a:rPr>
            <a:t>Tọa</a:t>
          </a:r>
          <a:r>
            <a:rPr lang="en-US" sz="2800" kern="1200" dirty="0" smtClean="0">
              <a:solidFill>
                <a:srgbClr val="FFC000"/>
              </a:solidFill>
            </a:rPr>
            <a:t> đàm khoa học “Nâng cao chất lượng công tác tập hợp ý kiến nguyện vọng của nhân dân”.</a:t>
          </a:r>
        </a:p>
      </dsp:txBody>
      <dsp:txXfrm>
        <a:off x="94976" y="2696189"/>
        <a:ext cx="8039648" cy="1755641"/>
      </dsp:txXfrm>
    </dsp:sp>
    <dsp:sp modelId="{344BBF2D-A088-4B4A-9251-470F810395B9}">
      <dsp:nvSpPr>
        <dsp:cNvPr id="0" name=""/>
        <dsp:cNvSpPr/>
      </dsp:nvSpPr>
      <dsp:spPr>
        <a:xfrm>
          <a:off x="0" y="4536556"/>
          <a:ext cx="8229600" cy="54486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smtClean="0">
              <a:solidFill>
                <a:srgbClr val="FFC000"/>
              </a:solidFill>
            </a:rPr>
            <a:t>- 9 tổ chức thành viên của Mặt trận ở Trung ương </a:t>
          </a:r>
          <a:endParaRPr lang="en-US" sz="2800" kern="1200" dirty="0">
            <a:solidFill>
              <a:srgbClr val="FFC000"/>
            </a:solidFill>
          </a:endParaRPr>
        </a:p>
      </dsp:txBody>
      <dsp:txXfrm>
        <a:off x="26598" y="4563154"/>
        <a:ext cx="8176404" cy="4916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F90E3-194E-45EA-9C23-3F988F945A33}">
      <dsp:nvSpPr>
        <dsp:cNvPr id="0" name=""/>
        <dsp:cNvSpPr/>
      </dsp:nvSpPr>
      <dsp:spPr>
        <a:xfrm>
          <a:off x="0" y="336"/>
          <a:ext cx="8229600" cy="114232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endParaRPr lang="en-US" sz="1800" b="1" kern="1200" dirty="0" smtClean="0"/>
        </a:p>
        <a:p>
          <a:pPr lvl="0" algn="ctr" defTabSz="800100" rtl="0">
            <a:lnSpc>
              <a:spcPct val="90000"/>
            </a:lnSpc>
            <a:spcBef>
              <a:spcPct val="0"/>
            </a:spcBef>
            <a:spcAft>
              <a:spcPct val="35000"/>
            </a:spcAft>
          </a:pPr>
          <a:r>
            <a:rPr lang="en-US" sz="3200" b="1" kern="1200" dirty="0" smtClean="0"/>
            <a:t>Ở địa phương</a:t>
          </a:r>
          <a:r>
            <a:rPr lang="en-US" sz="1800" kern="1200" dirty="0" smtClean="0"/>
            <a:t/>
          </a:r>
          <a:br>
            <a:rPr lang="en-US" sz="1800" kern="1200" dirty="0" smtClean="0"/>
          </a:br>
          <a:endParaRPr lang="en-US" sz="1800" kern="1200" dirty="0"/>
        </a:p>
      </dsp:txBody>
      <dsp:txXfrm>
        <a:off x="55764" y="56100"/>
        <a:ext cx="8118072" cy="10307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B3E03-1CAF-4AB7-86BB-C72FF0C0B366}">
      <dsp:nvSpPr>
        <dsp:cNvPr id="0" name=""/>
        <dsp:cNvSpPr/>
      </dsp:nvSpPr>
      <dsp:spPr>
        <a:xfrm>
          <a:off x="0" y="6417"/>
          <a:ext cx="8229600" cy="1454456"/>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b="1" kern="1200" dirty="0" smtClean="0">
              <a:solidFill>
                <a:srgbClr val="FFC000"/>
              </a:solidFill>
            </a:rPr>
            <a:t>* Uỷ ban Mặt trận Tổ quốc Việt Nam các tỉnh, thành phố trực thuộc Trung ương:</a:t>
          </a:r>
          <a:endParaRPr lang="en-US" sz="2600" b="1" kern="1200" dirty="0">
            <a:solidFill>
              <a:srgbClr val="FFC000"/>
            </a:solidFill>
          </a:endParaRPr>
        </a:p>
      </dsp:txBody>
      <dsp:txXfrm>
        <a:off x="71001" y="77418"/>
        <a:ext cx="8087598" cy="1312454"/>
      </dsp:txXfrm>
    </dsp:sp>
    <dsp:sp modelId="{B2A02A4A-6858-409B-9F5C-E73EAB02DC3C}">
      <dsp:nvSpPr>
        <dsp:cNvPr id="0" name=""/>
        <dsp:cNvSpPr/>
      </dsp:nvSpPr>
      <dsp:spPr>
        <a:xfrm>
          <a:off x="0" y="1535753"/>
          <a:ext cx="8229600" cy="1454456"/>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solidFill>
                <a:srgbClr val="FFC000"/>
              </a:solidFill>
            </a:rPr>
            <a:t>- 62/63 tỉnh ủy, thành ủy các tỉnh, thành phố đã có văn bản chỉ đạo việc triển khai thực hiện Đề án</a:t>
          </a:r>
          <a:endParaRPr lang="en-US" sz="2600" kern="1200" dirty="0">
            <a:solidFill>
              <a:srgbClr val="FFC000"/>
            </a:solidFill>
          </a:endParaRPr>
        </a:p>
      </dsp:txBody>
      <dsp:txXfrm>
        <a:off x="71001" y="1606754"/>
        <a:ext cx="8087598" cy="1312454"/>
      </dsp:txXfrm>
    </dsp:sp>
    <dsp:sp modelId="{5C946317-8BD0-42C1-846C-B68CA39DFD53}">
      <dsp:nvSpPr>
        <dsp:cNvPr id="0" name=""/>
        <dsp:cNvSpPr/>
      </dsp:nvSpPr>
      <dsp:spPr>
        <a:xfrm>
          <a:off x="0" y="3065089"/>
          <a:ext cx="8229600" cy="1454456"/>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solidFill>
                <a:srgbClr val="FFC000"/>
              </a:solidFill>
            </a:rPr>
            <a:t>- 62/63 Ban Thường trực Ủy ban </a:t>
          </a:r>
          <a:r>
            <a:rPr lang="en-US" sz="2600" kern="1200" dirty="0" err="1" smtClean="0">
              <a:solidFill>
                <a:srgbClr val="FFC000"/>
              </a:solidFill>
            </a:rPr>
            <a:t>MTTQ</a:t>
          </a:r>
          <a:r>
            <a:rPr lang="en-US" sz="2600" kern="1200" dirty="0" smtClean="0">
              <a:solidFill>
                <a:srgbClr val="FFC000"/>
              </a:solidFill>
            </a:rPr>
            <a:t> Việt Nam các tỉnh, thành phố đã xây dựng kế hoạch, hướng dẫn cụ thể  hóa các nội dung Đề án</a:t>
          </a:r>
          <a:endParaRPr lang="en-US" sz="2600" kern="1200" dirty="0">
            <a:solidFill>
              <a:srgbClr val="FFC000"/>
            </a:solidFill>
          </a:endParaRPr>
        </a:p>
      </dsp:txBody>
      <dsp:txXfrm>
        <a:off x="71001" y="3136090"/>
        <a:ext cx="8087598" cy="13124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F804D-1C4C-4DFC-B2B2-C2E5484FA556}">
      <dsp:nvSpPr>
        <dsp:cNvPr id="0" name=""/>
        <dsp:cNvSpPr/>
      </dsp:nvSpPr>
      <dsp:spPr>
        <a:xfrm>
          <a:off x="0" y="29661"/>
          <a:ext cx="8229600" cy="26839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en-US" sz="3100" kern="1200" dirty="0" smtClean="0"/>
            <a:t>          </a:t>
          </a:r>
          <a:r>
            <a:rPr lang="en-US" sz="3100" kern="1200" dirty="0" smtClean="0">
              <a:solidFill>
                <a:srgbClr val="FFCC00"/>
              </a:solidFill>
            </a:rPr>
            <a:t>Tổ chức quán triệt công tác triển khai thực hiện Đề án 01 và Kế hoạch thực hiện của địa phương, đơn vị mình đến toàn thề cán bộ, công chức, viên chức của Mặt trận và các tổ chức thành viên Mặt trận ở địa phương </a:t>
          </a:r>
          <a:endParaRPr lang="en-US" sz="3100" kern="1200" dirty="0">
            <a:solidFill>
              <a:srgbClr val="FFCC00"/>
            </a:solidFill>
          </a:endParaRPr>
        </a:p>
      </dsp:txBody>
      <dsp:txXfrm>
        <a:off x="131021" y="160682"/>
        <a:ext cx="7967558" cy="2421937"/>
      </dsp:txXfrm>
    </dsp:sp>
    <dsp:sp modelId="{0EF6BCFE-72F2-432F-ADD2-A195F8E83F59}">
      <dsp:nvSpPr>
        <dsp:cNvPr id="0" name=""/>
        <dsp:cNvSpPr/>
      </dsp:nvSpPr>
      <dsp:spPr>
        <a:xfrm>
          <a:off x="0" y="2802921"/>
          <a:ext cx="8229600" cy="26839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n-US" sz="3100" kern="1200" dirty="0" smtClean="0"/>
            <a:t>         </a:t>
          </a:r>
          <a:r>
            <a:rPr lang="en-US" sz="3100" kern="1200" dirty="0" smtClean="0">
              <a:solidFill>
                <a:srgbClr val="FFCC00"/>
              </a:solidFill>
            </a:rPr>
            <a:t>Xây dựng quy chế phối hợp với các tổ chức chính trị xã hội quy định việc tập hợp ý kiến, kiến nghị </a:t>
          </a:r>
          <a:r>
            <a:rPr lang="en-US" sz="3100" i="1" kern="1200" dirty="0" smtClean="0">
              <a:solidFill>
                <a:srgbClr val="FFCC00"/>
              </a:solidFill>
            </a:rPr>
            <a:t>của</a:t>
          </a:r>
          <a:r>
            <a:rPr lang="en-US" sz="3100" kern="1200" dirty="0" smtClean="0">
              <a:solidFill>
                <a:srgbClr val="FFCC00"/>
              </a:solidFill>
            </a:rPr>
            <a:t> hội viên, đoàn viên và Nhân dân để phản ánh với Đảng, Nhà nước.</a:t>
          </a:r>
          <a:endParaRPr lang="en-US" sz="3100" kern="1200" dirty="0">
            <a:solidFill>
              <a:srgbClr val="FFCC00"/>
            </a:solidFill>
          </a:endParaRPr>
        </a:p>
      </dsp:txBody>
      <dsp:txXfrm>
        <a:off x="131021" y="2933942"/>
        <a:ext cx="7967558" cy="24219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66DEC8-02FB-4DDC-AC85-313EBD1AF4B9}">
      <dsp:nvSpPr>
        <dsp:cNvPr id="0" name=""/>
        <dsp:cNvSpPr/>
      </dsp:nvSpPr>
      <dsp:spPr>
        <a:xfrm>
          <a:off x="0" y="47623"/>
          <a:ext cx="8229600" cy="104775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nl-NL" sz="2800" b="1" kern="1200" dirty="0" smtClean="0"/>
            <a:t>Các tổ chức thành viên của Ủy Ban MTTQVN cấp tỉnh</a:t>
          </a:r>
          <a:endParaRPr lang="en-US" sz="2800" kern="1200" dirty="0"/>
        </a:p>
      </dsp:txBody>
      <dsp:txXfrm>
        <a:off x="51147" y="98770"/>
        <a:ext cx="8127306" cy="9454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DD4EB-DB69-47BE-846D-A197C58DD7D6}">
      <dsp:nvSpPr>
        <dsp:cNvPr id="0" name=""/>
        <dsp:cNvSpPr/>
      </dsp:nvSpPr>
      <dsp:spPr>
        <a:xfrm>
          <a:off x="0" y="166341"/>
          <a:ext cx="8229600" cy="419328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66"/>
              </a:solidFill>
            </a:rPr>
            <a:t>- Củng cố Ban Tuyên giáo và hướng dẫn các đoàn thể chính trị xã hội cấp huyện, thành phố thành lập bộ phận thu thập ý kiến, nguyện vọng của đoàn viên, hội viên và nhân dân theo Quy định số 282-QĐ/TW, ngày 01/4/2015 của Ban Bí thư Trung ương Đảng quy định “Về chức năng, nhiệm vụ, tổ chức bộ máy, biên chế cơ quan chuyên trách, tham mưu, giúp việc Uỷ ban  Mặt trận Tổ quốc Việt Nam và các đoàn thể chính trị - xã hội cấp tỉnh và cấp huyện”.</a:t>
          </a:r>
          <a:endParaRPr lang="en-US" sz="2800" kern="1200" dirty="0">
            <a:solidFill>
              <a:srgbClr val="FFCC66"/>
            </a:solidFill>
          </a:endParaRPr>
        </a:p>
      </dsp:txBody>
      <dsp:txXfrm>
        <a:off x="204699" y="371040"/>
        <a:ext cx="7820202" cy="37838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AFAEC-B431-4611-B5B0-38C16DAD1D26}">
      <dsp:nvSpPr>
        <dsp:cNvPr id="0" name=""/>
        <dsp:cNvSpPr/>
      </dsp:nvSpPr>
      <dsp:spPr>
        <a:xfrm>
          <a:off x="0" y="460718"/>
          <a:ext cx="8229600" cy="1610083"/>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just" defTabSz="1600200" rtl="0">
            <a:lnSpc>
              <a:spcPct val="90000"/>
            </a:lnSpc>
            <a:spcBef>
              <a:spcPct val="0"/>
            </a:spcBef>
            <a:spcAft>
              <a:spcPct val="35000"/>
            </a:spcAft>
          </a:pPr>
          <a:r>
            <a:rPr lang="nl-NL" sz="3600" kern="1200" dirty="0" smtClean="0"/>
            <a:t>    </a:t>
          </a:r>
          <a:r>
            <a:rPr lang="nl-NL" sz="3200" kern="1200" dirty="0" smtClean="0">
              <a:solidFill>
                <a:srgbClr val="FFCC66"/>
              </a:solidFill>
            </a:rPr>
            <a:t>Xây dựng các chương trình, kế hoạch triển khai thực hiện Đề án </a:t>
          </a:r>
          <a:endParaRPr lang="en-US" sz="3200" kern="1200" dirty="0">
            <a:solidFill>
              <a:srgbClr val="FFCC66"/>
            </a:solidFill>
          </a:endParaRPr>
        </a:p>
      </dsp:txBody>
      <dsp:txXfrm>
        <a:off x="78598" y="539316"/>
        <a:ext cx="8072404" cy="1452887"/>
      </dsp:txXfrm>
    </dsp:sp>
    <dsp:sp modelId="{42983B89-1E3C-4CB1-A388-6B73AB198AFD}">
      <dsp:nvSpPr>
        <dsp:cNvPr id="0" name=""/>
        <dsp:cNvSpPr/>
      </dsp:nvSpPr>
      <dsp:spPr>
        <a:xfrm>
          <a:off x="0" y="2255121"/>
          <a:ext cx="8229600" cy="2770559"/>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b="0" kern="1200" dirty="0" smtClean="0"/>
            <a:t>     </a:t>
          </a:r>
          <a:r>
            <a:rPr lang="nl-NL" sz="3200" b="0" kern="1200" dirty="0" smtClean="0">
              <a:solidFill>
                <a:srgbClr val="FFCC66"/>
              </a:solidFill>
            </a:rPr>
            <a:t>Duy trì tổng hợp báo cáo thu thập ý kiến, nguyện vọng của đoàn viên, hội viên và nhân dân theo tổ chức mình về Ban Thường trực Ủy ban Mặt trận Tổ quốc Việt Nam các tỉnh, thành phố trước ngày 20 hàng tháng</a:t>
          </a:r>
          <a:endParaRPr lang="en-US" sz="3200" b="0" kern="1200" dirty="0">
            <a:solidFill>
              <a:srgbClr val="FFCC66"/>
            </a:solidFill>
          </a:endParaRPr>
        </a:p>
      </dsp:txBody>
      <dsp:txXfrm>
        <a:off x="135248" y="2390369"/>
        <a:ext cx="7959104" cy="250006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1264B-5C24-4E37-A17F-41C030D9FF78}">
      <dsp:nvSpPr>
        <dsp:cNvPr id="0" name=""/>
        <dsp:cNvSpPr/>
      </dsp:nvSpPr>
      <dsp:spPr>
        <a:xfrm>
          <a:off x="0" y="539"/>
          <a:ext cx="8229600" cy="1141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nl-NL" sz="3200" b="1" kern="1200" dirty="0" smtClean="0"/>
            <a:t>Đối với Ủy ban MTTQ Việt Nam cấp huyện</a:t>
          </a:r>
          <a:endParaRPr lang="en-US" sz="3200" kern="1200" dirty="0"/>
        </a:p>
      </dsp:txBody>
      <dsp:txXfrm>
        <a:off x="55744" y="56283"/>
        <a:ext cx="8118112" cy="103043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A2F39-9E6E-46E2-9C07-DEA2A29C053C}">
      <dsp:nvSpPr>
        <dsp:cNvPr id="0" name=""/>
        <dsp:cNvSpPr/>
      </dsp:nvSpPr>
      <dsp:spPr>
        <a:xfrm>
          <a:off x="0" y="0"/>
          <a:ext cx="8229600" cy="1709073"/>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nl-NL" sz="3100" kern="1200" dirty="0" smtClean="0">
              <a:solidFill>
                <a:srgbClr val="FFCC66"/>
              </a:solidFill>
            </a:rPr>
            <a:t>     </a:t>
          </a:r>
          <a:r>
            <a:rPr lang="nl-NL" sz="2800" kern="1200" dirty="0" smtClean="0">
              <a:solidFill>
                <a:srgbClr val="FFCC66"/>
              </a:solidFill>
            </a:rPr>
            <a:t>- Xây dựng kế hoạch triển khai thực hiện Đề án và quy trình thực hiện việc thu thập ý kiến, nguyện vọng nhân dân và dư luận xã hội theo từng thời gian cụ thể. </a:t>
          </a:r>
          <a:endParaRPr lang="en-US" sz="2800" kern="1200" dirty="0">
            <a:solidFill>
              <a:srgbClr val="FFCC66"/>
            </a:solidFill>
          </a:endParaRPr>
        </a:p>
      </dsp:txBody>
      <dsp:txXfrm>
        <a:off x="83430" y="83430"/>
        <a:ext cx="8062740" cy="1542213"/>
      </dsp:txXfrm>
    </dsp:sp>
    <dsp:sp modelId="{4C735059-AFCA-4DB5-B8D0-DEBD0F2EEA29}">
      <dsp:nvSpPr>
        <dsp:cNvPr id="0" name=""/>
        <dsp:cNvSpPr/>
      </dsp:nvSpPr>
      <dsp:spPr>
        <a:xfrm>
          <a:off x="0" y="1680788"/>
          <a:ext cx="8229600" cy="1709073"/>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nl-NL" sz="3100" kern="1200" dirty="0" smtClean="0">
              <a:solidFill>
                <a:srgbClr val="FFCC66"/>
              </a:solidFill>
            </a:rPr>
            <a:t>     </a:t>
          </a:r>
          <a:r>
            <a:rPr lang="nl-NL" sz="2800" kern="1200" dirty="0" smtClean="0">
              <a:solidFill>
                <a:srgbClr val="FFCC66"/>
              </a:solidFill>
            </a:rPr>
            <a:t>- Xây dựng chương trình phối hợp thông tin, tuyên truyền giữa Ban Thường trực UB Mặt trận Tổ quốc cấp huyện với 5 đoàn thể chính trị - xã hội và các cơ quan truyền thông ở địa phương</a:t>
          </a:r>
          <a:endParaRPr lang="en-US" sz="2800" kern="1200" dirty="0">
            <a:solidFill>
              <a:srgbClr val="FFCC66"/>
            </a:solidFill>
          </a:endParaRPr>
        </a:p>
      </dsp:txBody>
      <dsp:txXfrm>
        <a:off x="83430" y="1764218"/>
        <a:ext cx="8062740" cy="1542213"/>
      </dsp:txXfrm>
    </dsp:sp>
    <dsp:sp modelId="{FBACA782-24FC-4FFA-9DD9-7063CF29B43B}">
      <dsp:nvSpPr>
        <dsp:cNvPr id="0" name=""/>
        <dsp:cNvSpPr/>
      </dsp:nvSpPr>
      <dsp:spPr>
        <a:xfrm>
          <a:off x="0" y="3442452"/>
          <a:ext cx="8229600" cy="1510547"/>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nl-NL" sz="2800" b="0" kern="1200" dirty="0" smtClean="0">
              <a:solidFill>
                <a:srgbClr val="FFCC66"/>
              </a:solidFill>
            </a:rPr>
            <a:t>     - Tổng hợp báo cáo thu thập ý kiến, nguyện vọng của nhân dân đến Ban Thường trực Ủy ban MTTQ tỉnh trước ngày 20 hàng tháng</a:t>
          </a:r>
          <a:r>
            <a:rPr lang="nl-NL" sz="500" b="0" kern="1200" dirty="0" smtClean="0"/>
            <a:t>. </a:t>
          </a:r>
          <a:endParaRPr lang="en-US" sz="500" b="0" kern="1200" dirty="0"/>
        </a:p>
      </dsp:txBody>
      <dsp:txXfrm>
        <a:off x="73739" y="3516191"/>
        <a:ext cx="8082122" cy="13630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41A51-A1B0-4DA2-A5AF-C0A79F77944A}">
      <dsp:nvSpPr>
        <dsp:cNvPr id="0" name=""/>
        <dsp:cNvSpPr/>
      </dsp:nvSpPr>
      <dsp:spPr>
        <a:xfrm>
          <a:off x="0" y="1286"/>
          <a:ext cx="8229600" cy="1705275"/>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nl-NL" sz="3200" b="1" kern="1200" dirty="0" smtClean="0">
            <a:solidFill>
              <a:srgbClr val="FFCC66"/>
            </a:solidFill>
          </a:endParaRPr>
        </a:p>
        <a:p>
          <a:pPr lvl="0" algn="ctr" defTabSz="1422400" rtl="0">
            <a:lnSpc>
              <a:spcPct val="90000"/>
            </a:lnSpc>
            <a:spcBef>
              <a:spcPct val="0"/>
            </a:spcBef>
            <a:spcAft>
              <a:spcPct val="35000"/>
            </a:spcAft>
          </a:pPr>
          <a:r>
            <a:rPr lang="nl-NL" sz="3200" b="1" kern="1200" dirty="0" smtClean="0">
              <a:solidFill>
                <a:schemeClr val="bg1"/>
              </a:solidFill>
            </a:rPr>
            <a:t>Đối với  Ủy ban Mặt trận Tổ quốc Việt Nam cấp xã</a:t>
          </a:r>
          <a:r>
            <a:rPr lang="en-US" sz="3200" b="1" kern="1200" dirty="0" smtClean="0">
              <a:solidFill>
                <a:srgbClr val="FFCC66"/>
              </a:solidFill>
            </a:rPr>
            <a:t/>
          </a:r>
          <a:br>
            <a:rPr lang="en-US" sz="3200" b="1" kern="1200" dirty="0" smtClean="0">
              <a:solidFill>
                <a:srgbClr val="FFCC66"/>
              </a:solidFill>
            </a:rPr>
          </a:br>
          <a:endParaRPr lang="en-US" sz="3200" b="1" kern="1200" dirty="0">
            <a:solidFill>
              <a:srgbClr val="FFCC66"/>
            </a:solidFill>
          </a:endParaRPr>
        </a:p>
      </dsp:txBody>
      <dsp:txXfrm>
        <a:off x="83245" y="84531"/>
        <a:ext cx="8063110" cy="15387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3FD98-2C23-404E-9668-069799709B34}">
      <dsp:nvSpPr>
        <dsp:cNvPr id="0" name=""/>
        <dsp:cNvSpPr/>
      </dsp:nvSpPr>
      <dsp:spPr>
        <a:xfrm>
          <a:off x="0" y="228587"/>
          <a:ext cx="8229600" cy="281384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C00"/>
              </a:solidFill>
            </a:rPr>
            <a:t>       Ban Thường trực Ủy ban Mặt trận Tổ quốc  </a:t>
          </a:r>
          <a:r>
            <a:rPr lang="vi-VN" sz="3200" kern="1200" dirty="0" smtClean="0">
              <a:solidFill>
                <a:srgbClr val="FFCC00"/>
              </a:solidFill>
            </a:rPr>
            <a:t> Việt Nam </a:t>
          </a:r>
          <a:r>
            <a:rPr lang="nl-NL" sz="3200" kern="1200" dirty="0" smtClean="0">
              <a:solidFill>
                <a:srgbClr val="FFCC00"/>
              </a:solidFill>
            </a:rPr>
            <a:t>cấp xã đã mời báo cáo viên Ban Tuyên giáo huyện, quận và tỉnh về tập huấn nghiệp vụ cơ bản về nắm bắt DLXH cho đội ngũ cộng tác viên. </a:t>
          </a:r>
          <a:endParaRPr lang="en-US" sz="3200" kern="1200" dirty="0">
            <a:solidFill>
              <a:srgbClr val="FFCC00"/>
            </a:solidFill>
          </a:endParaRPr>
        </a:p>
      </dsp:txBody>
      <dsp:txXfrm>
        <a:off x="137361" y="365948"/>
        <a:ext cx="7954878" cy="253912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1A963-47BA-438D-8CE7-E3EA22318AAD}">
      <dsp:nvSpPr>
        <dsp:cNvPr id="0" name=""/>
        <dsp:cNvSpPr/>
      </dsp:nvSpPr>
      <dsp:spPr>
        <a:xfrm>
          <a:off x="0" y="20181"/>
          <a:ext cx="8229600" cy="21996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nl-NL" sz="4000" b="1" kern="1200" dirty="0" smtClean="0"/>
            <a:t>II. Kết quả thực hiện Đề án “Đổi mới công tác thông tin, tuyên truyền của Mặt trận Tổ quốc Việt Nam”</a:t>
          </a:r>
          <a:endParaRPr lang="en-US" sz="4000" kern="1200" dirty="0"/>
        </a:p>
      </dsp:txBody>
      <dsp:txXfrm>
        <a:off x="107376" y="127557"/>
        <a:ext cx="8014848" cy="198484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E3954-1A6E-4CA1-B918-6834BB90E036}">
      <dsp:nvSpPr>
        <dsp:cNvPr id="0" name=""/>
        <dsp:cNvSpPr/>
      </dsp:nvSpPr>
      <dsp:spPr>
        <a:xfrm>
          <a:off x="0" y="0"/>
          <a:ext cx="8229600" cy="1497563"/>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solidFill>
                <a:srgbClr val="FFCC00"/>
              </a:solidFill>
            </a:rPr>
            <a:t>1. Việc kiện toàn Ban Tuyên giáo</a:t>
          </a:r>
          <a:endParaRPr lang="en-US" sz="2700" kern="1200" dirty="0">
            <a:solidFill>
              <a:srgbClr val="FFCC00"/>
            </a:solidFill>
          </a:endParaRPr>
        </a:p>
      </dsp:txBody>
      <dsp:txXfrm>
        <a:off x="73105" y="73105"/>
        <a:ext cx="8083390" cy="1351353"/>
      </dsp:txXfrm>
    </dsp:sp>
    <dsp:sp modelId="{C87E7F9E-6695-4307-BC1F-6C5586C7065C}">
      <dsp:nvSpPr>
        <dsp:cNvPr id="0" name=""/>
        <dsp:cNvSpPr/>
      </dsp:nvSpPr>
      <dsp:spPr>
        <a:xfrm>
          <a:off x="0" y="1600201"/>
          <a:ext cx="8229600" cy="180236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solidFill>
                <a:srgbClr val="FFCC00"/>
              </a:solidFill>
            </a:rPr>
            <a:t>- Ở Trung ương: Có 20/46 tổ chức thành viên ở Trung ương có Ban Tuyên giáo, hoặc ban Tuyên truyền, Ban Truyền thông… hoặc có bộ phận làm công tác tuyên giáo</a:t>
          </a:r>
          <a:endParaRPr lang="en-US" sz="2700" kern="1200" dirty="0">
            <a:solidFill>
              <a:srgbClr val="FFCC00"/>
            </a:solidFill>
          </a:endParaRPr>
        </a:p>
      </dsp:txBody>
      <dsp:txXfrm>
        <a:off x="87984" y="1688185"/>
        <a:ext cx="8053632" cy="162639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445808-8A72-4A56-B834-8C6A57A08285}">
      <dsp:nvSpPr>
        <dsp:cNvPr id="0" name=""/>
        <dsp:cNvSpPr/>
      </dsp:nvSpPr>
      <dsp:spPr>
        <a:xfrm>
          <a:off x="0" y="417933"/>
          <a:ext cx="8229600" cy="104897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 Ở cấp tỉnh: </a:t>
          </a:r>
          <a:endParaRPr lang="en-US" sz="2800" b="1" kern="1200" dirty="0"/>
        </a:p>
      </dsp:txBody>
      <dsp:txXfrm>
        <a:off x="51207" y="469140"/>
        <a:ext cx="8127186" cy="946560"/>
      </dsp:txXfrm>
    </dsp:sp>
    <dsp:sp modelId="{35BD1938-FADC-4947-ABAB-4732D787A3CF}">
      <dsp:nvSpPr>
        <dsp:cNvPr id="0" name=""/>
        <dsp:cNvSpPr/>
      </dsp:nvSpPr>
      <dsp:spPr>
        <a:xfrm>
          <a:off x="0" y="1559067"/>
          <a:ext cx="8229600" cy="110461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FFCC00"/>
              </a:solidFill>
            </a:rPr>
            <a:t>       Trước khi thực hiện Đề án 01 chỉ có </a:t>
          </a:r>
          <a:r>
            <a:rPr lang="en-US" sz="2800" kern="1200" dirty="0" err="1" smtClean="0">
              <a:solidFill>
                <a:srgbClr val="FFCC00"/>
              </a:solidFill>
            </a:rPr>
            <a:t>UBMTTQVN</a:t>
          </a:r>
          <a:r>
            <a:rPr lang="en-US" sz="2800" kern="1200" dirty="0" smtClean="0">
              <a:solidFill>
                <a:srgbClr val="FFCC00"/>
              </a:solidFill>
            </a:rPr>
            <a:t> của 7 tỉnh, thành phố có Ban Tuyên giáo độc lập.</a:t>
          </a:r>
          <a:endParaRPr lang="en-US" sz="2800" kern="1200" dirty="0">
            <a:solidFill>
              <a:srgbClr val="FFCC00"/>
            </a:solidFill>
          </a:endParaRPr>
        </a:p>
      </dsp:txBody>
      <dsp:txXfrm>
        <a:off x="53923" y="1612990"/>
        <a:ext cx="8121754" cy="996772"/>
      </dsp:txXfrm>
    </dsp:sp>
    <dsp:sp modelId="{536BBEA4-AFD1-4FC9-970E-3FC2137AE45A}">
      <dsp:nvSpPr>
        <dsp:cNvPr id="0" name=""/>
        <dsp:cNvSpPr/>
      </dsp:nvSpPr>
      <dsp:spPr>
        <a:xfrm>
          <a:off x="0" y="2755846"/>
          <a:ext cx="8229600" cy="226658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en-US" sz="2800" kern="1200" dirty="0" smtClean="0">
              <a:solidFill>
                <a:srgbClr val="FFCC00"/>
              </a:solidFill>
            </a:rPr>
            <a:t>       Đến nay, đã có 23/63 Ban Tuyên giáo của Ủy ban </a:t>
          </a:r>
          <a:r>
            <a:rPr lang="en-US" sz="2800" kern="1200" dirty="0" err="1" smtClean="0">
              <a:solidFill>
                <a:srgbClr val="FFCC00"/>
              </a:solidFill>
            </a:rPr>
            <a:t>MTTQ</a:t>
          </a:r>
          <a:r>
            <a:rPr lang="en-US" sz="2800" kern="1200" dirty="0" smtClean="0">
              <a:solidFill>
                <a:srgbClr val="FFCC00"/>
              </a:solidFill>
            </a:rPr>
            <a:t> Việt Nam các tỉnh, thành phố được thành lập, tăng 16 địa phương và chiếm 36,51% số các tỉnh, thành phố trong cả nước. </a:t>
          </a:r>
          <a:endParaRPr lang="en-US" sz="2800" kern="1200" dirty="0">
            <a:solidFill>
              <a:srgbClr val="FFCC00"/>
            </a:solidFill>
          </a:endParaRPr>
        </a:p>
      </dsp:txBody>
      <dsp:txXfrm>
        <a:off x="110645" y="2866491"/>
        <a:ext cx="8008310" cy="204529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425BB-F334-4F93-AC01-5FBF022D139C}">
      <dsp:nvSpPr>
        <dsp:cNvPr id="0" name=""/>
        <dsp:cNvSpPr/>
      </dsp:nvSpPr>
      <dsp:spPr>
        <a:xfrm>
          <a:off x="0" y="0"/>
          <a:ext cx="8229600" cy="54756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lvl="0" algn="just" defTabSz="1689100" rtl="0">
            <a:lnSpc>
              <a:spcPct val="90000"/>
            </a:lnSpc>
            <a:spcBef>
              <a:spcPct val="0"/>
            </a:spcBef>
            <a:spcAft>
              <a:spcPct val="35000"/>
            </a:spcAft>
          </a:pPr>
          <a:r>
            <a:rPr lang="en-US" sz="3800" kern="1200" dirty="0" smtClean="0">
              <a:solidFill>
                <a:srgbClr val="FFCC00"/>
              </a:solidFill>
            </a:rPr>
            <a:t>           </a:t>
          </a:r>
          <a:r>
            <a:rPr lang="en-US" sz="3200" kern="1200" dirty="0" smtClean="0">
              <a:solidFill>
                <a:srgbClr val="FFCC00"/>
              </a:solidFill>
            </a:rPr>
            <a:t>Có 40/63 Ủy ban </a:t>
          </a:r>
          <a:r>
            <a:rPr lang="en-US" sz="3200" kern="1200" dirty="0" err="1" smtClean="0">
              <a:solidFill>
                <a:srgbClr val="FFCC00"/>
              </a:solidFill>
            </a:rPr>
            <a:t>MTTQ</a:t>
          </a:r>
          <a:r>
            <a:rPr lang="en-US" sz="3200" kern="1200" dirty="0" smtClean="0">
              <a:solidFill>
                <a:srgbClr val="FFCC00"/>
              </a:solidFill>
            </a:rPr>
            <a:t> Việt Nam các tỉnh, thành phố ghép bộ phận Tuyên giáo chung với các bộ phận khác, gồm: </a:t>
          </a:r>
        </a:p>
        <a:p>
          <a:pPr lvl="0" algn="just" defTabSz="1689100" rtl="0">
            <a:lnSpc>
              <a:spcPct val="90000"/>
            </a:lnSpc>
            <a:spcBef>
              <a:spcPct val="0"/>
            </a:spcBef>
            <a:spcAft>
              <a:spcPct val="35000"/>
            </a:spcAft>
          </a:pPr>
          <a:r>
            <a:rPr lang="en-US" sz="3200" kern="1200" dirty="0" smtClean="0">
              <a:solidFill>
                <a:srgbClr val="FFCC00"/>
              </a:solidFill>
            </a:rPr>
            <a:t>  - 37 tỉnh, thành phố ghép chung Ban Tổ chức - Tuyên giáo; </a:t>
          </a:r>
        </a:p>
        <a:p>
          <a:pPr lvl="0" algn="just" defTabSz="1689100" rtl="0">
            <a:lnSpc>
              <a:spcPct val="90000"/>
            </a:lnSpc>
            <a:spcBef>
              <a:spcPct val="0"/>
            </a:spcBef>
            <a:spcAft>
              <a:spcPct val="35000"/>
            </a:spcAft>
          </a:pPr>
          <a:r>
            <a:rPr lang="en-US" sz="3200" kern="1200" dirty="0" smtClean="0">
              <a:solidFill>
                <a:srgbClr val="FFCC00"/>
              </a:solidFill>
            </a:rPr>
            <a:t>  - 2 tỉnh, </a:t>
          </a:r>
          <a:r>
            <a:rPr lang="en-US" sz="3200" kern="1200" dirty="0" err="1" smtClean="0">
              <a:solidFill>
                <a:srgbClr val="FFCC00"/>
              </a:solidFill>
            </a:rPr>
            <a:t>TP</a:t>
          </a:r>
          <a:r>
            <a:rPr lang="en-US" sz="3200" kern="1200" dirty="0" smtClean="0">
              <a:solidFill>
                <a:srgbClr val="FFCC00"/>
              </a:solidFill>
            </a:rPr>
            <a:t> ghép chung Ban Phong trào – Tuyên giáo; </a:t>
          </a:r>
        </a:p>
        <a:p>
          <a:pPr lvl="0" algn="just" defTabSz="1689100" rtl="0">
            <a:lnSpc>
              <a:spcPct val="90000"/>
            </a:lnSpc>
            <a:spcBef>
              <a:spcPct val="0"/>
            </a:spcBef>
            <a:spcAft>
              <a:spcPct val="35000"/>
            </a:spcAft>
          </a:pPr>
          <a:r>
            <a:rPr lang="en-US" sz="3200" kern="1200" dirty="0" smtClean="0">
              <a:solidFill>
                <a:srgbClr val="FFCC00"/>
              </a:solidFill>
            </a:rPr>
            <a:t>   - 01 địa phương ghép chung: Ban Tổ chức - Tuyên giáo - Đối ngoại. </a:t>
          </a:r>
          <a:endParaRPr lang="en-US" sz="3200" kern="1200" dirty="0">
            <a:solidFill>
              <a:srgbClr val="FFCC00"/>
            </a:solidFill>
          </a:endParaRPr>
        </a:p>
      </dsp:txBody>
      <dsp:txXfrm>
        <a:off x="267297" y="267297"/>
        <a:ext cx="7695006" cy="494100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78153-63E9-4BBF-80E9-776BDBE4B7B4}">
      <dsp:nvSpPr>
        <dsp:cNvPr id="0" name=""/>
        <dsp:cNvSpPr/>
      </dsp:nvSpPr>
      <dsp:spPr>
        <a:xfrm>
          <a:off x="0" y="1156"/>
          <a:ext cx="8229600" cy="114068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ts val="3600"/>
            </a:lnSpc>
            <a:spcBef>
              <a:spcPct val="0"/>
            </a:spcBef>
            <a:spcAft>
              <a:spcPts val="0"/>
            </a:spcAft>
          </a:pPr>
          <a:endParaRPr lang="nl-NL" sz="2800" b="1" kern="1200" dirty="0" smtClean="0"/>
        </a:p>
        <a:p>
          <a:pPr lvl="0" algn="ctr" defTabSz="1244600" rtl="0">
            <a:lnSpc>
              <a:spcPts val="3600"/>
            </a:lnSpc>
            <a:spcBef>
              <a:spcPct val="0"/>
            </a:spcBef>
            <a:spcAft>
              <a:spcPts val="0"/>
            </a:spcAft>
          </a:pPr>
          <a:r>
            <a:rPr lang="nl-NL" sz="2800" b="1" kern="1200" dirty="0" smtClean="0"/>
            <a:t>2. Về tổ chức nắm bắt, phản ánh ý kiến, </a:t>
          </a:r>
        </a:p>
        <a:p>
          <a:pPr lvl="0" algn="ctr" defTabSz="1244600" rtl="0">
            <a:lnSpc>
              <a:spcPct val="90000"/>
            </a:lnSpc>
            <a:spcBef>
              <a:spcPct val="0"/>
            </a:spcBef>
            <a:spcAft>
              <a:spcPct val="35000"/>
            </a:spcAft>
          </a:pPr>
          <a:r>
            <a:rPr lang="nl-NL" sz="2800" b="1" kern="1200" dirty="0" smtClean="0"/>
            <a:t>kiến nghị của Nhân dân</a:t>
          </a:r>
          <a:r>
            <a:rPr lang="en-US" sz="2000" kern="1200" dirty="0" smtClean="0"/>
            <a:t/>
          </a:r>
          <a:br>
            <a:rPr lang="en-US" sz="2000" kern="1200" dirty="0" smtClean="0"/>
          </a:br>
          <a:endParaRPr lang="en-US" sz="2000" kern="1200" dirty="0"/>
        </a:p>
      </dsp:txBody>
      <dsp:txXfrm>
        <a:off x="55684" y="56840"/>
        <a:ext cx="8118232" cy="102931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8961F-00C9-4701-80C2-61B207260369}">
      <dsp:nvSpPr>
        <dsp:cNvPr id="0" name=""/>
        <dsp:cNvSpPr/>
      </dsp:nvSpPr>
      <dsp:spPr>
        <a:xfrm>
          <a:off x="0" y="304804"/>
          <a:ext cx="8229600" cy="1474557"/>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Thực hiện định kỳ báo cáo tình hình nhân dân và dư luận xã hội theo hướng dẫn của Ban Thường trực. </a:t>
          </a:r>
          <a:endParaRPr lang="en-US" sz="2800" kern="1200" dirty="0">
            <a:solidFill>
              <a:srgbClr val="FFCC00"/>
            </a:solidFill>
          </a:endParaRPr>
        </a:p>
      </dsp:txBody>
      <dsp:txXfrm>
        <a:off x="71982" y="376786"/>
        <a:ext cx="8085636" cy="1330593"/>
      </dsp:txXfrm>
    </dsp:sp>
    <dsp:sp modelId="{64C75583-B8DC-4290-9337-A041B45E151E}">
      <dsp:nvSpPr>
        <dsp:cNvPr id="0" name=""/>
        <dsp:cNvSpPr/>
      </dsp:nvSpPr>
      <dsp:spPr>
        <a:xfrm>
          <a:off x="0" y="1905000"/>
          <a:ext cx="8229600" cy="111384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nl-NL" sz="2800" kern="1200" dirty="0" smtClean="0">
              <a:solidFill>
                <a:srgbClr val="FFCC00"/>
              </a:solidFill>
            </a:rPr>
            <a:t>+ Các buổi họp nhân dân, sinh hoạt cộng đồng ở khu dân cư</a:t>
          </a:r>
          <a:endParaRPr lang="en-US" sz="2800" kern="1200" dirty="0">
            <a:solidFill>
              <a:srgbClr val="FFCC00"/>
            </a:solidFill>
          </a:endParaRPr>
        </a:p>
      </dsp:txBody>
      <dsp:txXfrm>
        <a:off x="54373" y="1959373"/>
        <a:ext cx="8120854" cy="1005094"/>
      </dsp:txXfrm>
    </dsp:sp>
    <dsp:sp modelId="{CA145A9A-8B26-4D09-8AE2-DD6A3073F6A4}">
      <dsp:nvSpPr>
        <dsp:cNvPr id="0" name=""/>
        <dsp:cNvSpPr/>
      </dsp:nvSpPr>
      <dsp:spPr>
        <a:xfrm>
          <a:off x="0" y="3124196"/>
          <a:ext cx="8229600" cy="111384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nl-NL" sz="2800" kern="1200" dirty="0" smtClean="0">
              <a:solidFill>
                <a:srgbClr val="FFCC00"/>
              </a:solidFill>
            </a:rPr>
            <a:t>+ Các hội nghị tiếp xúc cử tri với đại biểu Quốc hội, đại biểu HĐND các cấp.</a:t>
          </a:r>
          <a:endParaRPr lang="en-US" sz="2800" kern="1200" dirty="0">
            <a:solidFill>
              <a:srgbClr val="FFCC00"/>
            </a:solidFill>
          </a:endParaRPr>
        </a:p>
      </dsp:txBody>
      <dsp:txXfrm>
        <a:off x="54373" y="3178569"/>
        <a:ext cx="8120854" cy="100509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E2B97-A375-4CE1-A448-A60311703C14}">
      <dsp:nvSpPr>
        <dsp:cNvPr id="0" name=""/>
        <dsp:cNvSpPr/>
      </dsp:nvSpPr>
      <dsp:spPr>
        <a:xfrm>
          <a:off x="0" y="65737"/>
          <a:ext cx="8229600" cy="1787175"/>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C00"/>
              </a:solidFill>
            </a:rPr>
            <a:t>+ Qua báo cáo, cung cấp thông tin của Uỷ viên uỷ ban MTTQ</a:t>
          </a:r>
          <a:r>
            <a:rPr lang="vi-VN" sz="3200" kern="1200" dirty="0" smtClean="0">
              <a:solidFill>
                <a:srgbClr val="FFCC00"/>
              </a:solidFill>
            </a:rPr>
            <a:t> Việt Nam</a:t>
          </a:r>
          <a:r>
            <a:rPr lang="nl-NL" sz="3200" kern="1200" dirty="0" smtClean="0">
              <a:solidFill>
                <a:srgbClr val="FFCC00"/>
              </a:solidFill>
            </a:rPr>
            <a:t> các cấp xã, huyện, tỉnh, Trung ương.</a:t>
          </a:r>
          <a:endParaRPr lang="en-US" sz="3200" kern="1200" dirty="0">
            <a:solidFill>
              <a:srgbClr val="FFCC00"/>
            </a:solidFill>
          </a:endParaRPr>
        </a:p>
      </dsp:txBody>
      <dsp:txXfrm>
        <a:off x="87243" y="152980"/>
        <a:ext cx="8055114" cy="1612689"/>
      </dsp:txXfrm>
    </dsp:sp>
    <dsp:sp modelId="{1AA67D99-796E-451E-B076-B36115B4E3F5}">
      <dsp:nvSpPr>
        <dsp:cNvPr id="0" name=""/>
        <dsp:cNvSpPr/>
      </dsp:nvSpPr>
      <dsp:spPr>
        <a:xfrm>
          <a:off x="0" y="2040112"/>
          <a:ext cx="8229600" cy="1787175"/>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nl-NL" sz="3200" kern="1200" dirty="0" smtClean="0">
              <a:solidFill>
                <a:srgbClr val="FFCC00"/>
              </a:solidFill>
            </a:rPr>
            <a:t>+  Qua báo cáo của các tổ chức thành viên ở mỗi cấp được tập hợp từ các thành viên, hội viên.</a:t>
          </a:r>
          <a:endParaRPr lang="en-US" sz="3200" kern="1200" dirty="0">
            <a:solidFill>
              <a:srgbClr val="FFCC00"/>
            </a:solidFill>
          </a:endParaRPr>
        </a:p>
      </dsp:txBody>
      <dsp:txXfrm>
        <a:off x="87243" y="2127355"/>
        <a:ext cx="8055114" cy="1612689"/>
      </dsp:txXfrm>
    </dsp:sp>
    <dsp:sp modelId="{E097E4F3-1AB1-4001-8D8D-F895A220D860}">
      <dsp:nvSpPr>
        <dsp:cNvPr id="0" name=""/>
        <dsp:cNvSpPr/>
      </dsp:nvSpPr>
      <dsp:spPr>
        <a:xfrm>
          <a:off x="0" y="4014487"/>
          <a:ext cx="8229600" cy="1787175"/>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nl-NL" sz="3200" kern="1200" dirty="0" smtClean="0">
              <a:solidFill>
                <a:srgbClr val="FFCC00"/>
              </a:solidFill>
            </a:rPr>
            <a:t>+  Q</a:t>
          </a:r>
          <a:r>
            <a:rPr lang="vi-VN" sz="3200" kern="1200" dirty="0" smtClean="0">
              <a:solidFill>
                <a:srgbClr val="FFCC00"/>
              </a:solidFill>
            </a:rPr>
            <a:t>ua báo cáo, cung cấp thông tin của các tổ tư vấn, Ban Tư vấn, Hội đồng Tư vấn của UBMTTQVN các cấp.</a:t>
          </a:r>
          <a:endParaRPr lang="en-US" sz="3200" kern="1200" dirty="0">
            <a:solidFill>
              <a:srgbClr val="FFCC00"/>
            </a:solidFill>
          </a:endParaRPr>
        </a:p>
      </dsp:txBody>
      <dsp:txXfrm>
        <a:off x="87243" y="4101730"/>
        <a:ext cx="8055114" cy="161268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3D469-3F8A-4CBF-8340-CE43D504449F}">
      <dsp:nvSpPr>
        <dsp:cNvPr id="0" name=""/>
        <dsp:cNvSpPr/>
      </dsp:nvSpPr>
      <dsp:spPr>
        <a:xfrm>
          <a:off x="0" y="311615"/>
          <a:ext cx="8229600" cy="166505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vi-VN" sz="3000" kern="1200" dirty="0" smtClean="0">
              <a:solidFill>
                <a:srgbClr val="FFCC00"/>
              </a:solidFill>
            </a:rPr>
            <a:t>+ Qua các vị uỷ viên Uỷ ban Mặt trận Tổ quốc Việt Nam các cấp, Uỷ viên Đoàn Chủ tịch Uỷ ban Trung ương Mặt trận Tổ quốc Việt Nam.</a:t>
          </a:r>
          <a:endParaRPr lang="en-US" sz="3000" kern="1200" dirty="0">
            <a:solidFill>
              <a:srgbClr val="FFCC00"/>
            </a:solidFill>
          </a:endParaRPr>
        </a:p>
      </dsp:txBody>
      <dsp:txXfrm>
        <a:off x="81281" y="392896"/>
        <a:ext cx="8067038" cy="1502494"/>
      </dsp:txXfrm>
    </dsp:sp>
    <dsp:sp modelId="{E2E7083A-1193-4469-8D14-A47972795C07}">
      <dsp:nvSpPr>
        <dsp:cNvPr id="0" name=""/>
        <dsp:cNvSpPr/>
      </dsp:nvSpPr>
      <dsp:spPr>
        <a:xfrm>
          <a:off x="0" y="2063071"/>
          <a:ext cx="8229600" cy="166505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vi-VN" sz="3000" kern="1200" dirty="0" smtClean="0">
              <a:solidFill>
                <a:srgbClr val="FFCC00"/>
              </a:solidFill>
            </a:rPr>
            <a:t>+ Qua các vị</a:t>
          </a:r>
          <a:r>
            <a:rPr lang="nl-NL" sz="3000" kern="1200" dirty="0" smtClean="0">
              <a:solidFill>
                <a:srgbClr val="FFCC00"/>
              </a:solidFill>
            </a:rPr>
            <a:t> tiêu biểu trong các chức sắc tôn giáo, đồng bào dân tộc, người có uy tín trong cộng đồng.</a:t>
          </a:r>
          <a:endParaRPr lang="en-US" sz="3000" kern="1200" dirty="0">
            <a:solidFill>
              <a:srgbClr val="FFCC00"/>
            </a:solidFill>
          </a:endParaRPr>
        </a:p>
      </dsp:txBody>
      <dsp:txXfrm>
        <a:off x="81281" y="2144352"/>
        <a:ext cx="8067038" cy="1502494"/>
      </dsp:txXfrm>
    </dsp:sp>
    <dsp:sp modelId="{F26000AC-B097-479D-B69E-CE4C2C4F393E}">
      <dsp:nvSpPr>
        <dsp:cNvPr id="0" name=""/>
        <dsp:cNvSpPr/>
      </dsp:nvSpPr>
      <dsp:spPr>
        <a:xfrm>
          <a:off x="0" y="3814528"/>
          <a:ext cx="8229600" cy="166505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nl-NL" sz="3000" kern="1200" dirty="0" smtClean="0">
              <a:solidFill>
                <a:srgbClr val="FFCC00"/>
              </a:solidFill>
            </a:rPr>
            <a:t>+ Qua thông tin được phản ánh trên hệ thống báo chí, trang mạng xã hội có kiểm chứng.</a:t>
          </a:r>
          <a:endParaRPr lang="en-US" sz="3000" kern="1200" dirty="0">
            <a:solidFill>
              <a:srgbClr val="FFCC00"/>
            </a:solidFill>
          </a:endParaRPr>
        </a:p>
      </dsp:txBody>
      <dsp:txXfrm>
        <a:off x="81281" y="3895809"/>
        <a:ext cx="8067038" cy="150249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08D37-0470-4D57-8F43-D3680872544E}">
      <dsp:nvSpPr>
        <dsp:cNvPr id="0" name=""/>
        <dsp:cNvSpPr/>
      </dsp:nvSpPr>
      <dsp:spPr>
        <a:xfrm>
          <a:off x="0" y="411160"/>
          <a:ext cx="8229600" cy="197276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en-US" sz="2800" kern="1200" dirty="0" smtClean="0"/>
            <a:t>     </a:t>
          </a:r>
          <a:r>
            <a:rPr lang="en-US" sz="2800" kern="1200" dirty="0" smtClean="0">
              <a:solidFill>
                <a:srgbClr val="FFCC00"/>
              </a:solidFill>
            </a:rPr>
            <a:t>Ban </a:t>
          </a:r>
          <a:r>
            <a:rPr lang="en-US" sz="2800" kern="1200" dirty="0" err="1" smtClean="0">
              <a:solidFill>
                <a:srgbClr val="FFCC00"/>
              </a:solidFill>
            </a:rPr>
            <a:t>Th</a:t>
          </a:r>
          <a:r>
            <a:rPr lang="vi-VN" sz="2800" kern="1200" dirty="0" smtClean="0">
              <a:solidFill>
                <a:srgbClr val="FFCC00"/>
              </a:solidFill>
            </a:rPr>
            <a:t>ường</a:t>
          </a:r>
          <a:r>
            <a:rPr lang="en-US" sz="2800" kern="1200" dirty="0" smtClean="0">
              <a:solidFill>
                <a:srgbClr val="FFCC00"/>
              </a:solidFill>
            </a:rPr>
            <a:t> trực Ủy ban Trung </a:t>
          </a:r>
          <a:r>
            <a:rPr lang="vi-VN" sz="2800" kern="1200" dirty="0" smtClean="0">
              <a:solidFill>
                <a:srgbClr val="FFCC00"/>
              </a:solidFill>
            </a:rPr>
            <a:t>ươ</a:t>
          </a:r>
          <a:r>
            <a:rPr lang="en-US" sz="2800" kern="1200" dirty="0" smtClean="0">
              <a:solidFill>
                <a:srgbClr val="FFCC00"/>
              </a:solidFill>
            </a:rPr>
            <a:t>ng </a:t>
          </a:r>
          <a:r>
            <a:rPr lang="en-US" sz="2800" kern="1200" dirty="0" err="1" smtClean="0">
              <a:solidFill>
                <a:srgbClr val="FFCC00"/>
              </a:solidFill>
            </a:rPr>
            <a:t>MTTQVN</a:t>
          </a:r>
          <a:r>
            <a:rPr lang="en-US" sz="2800" kern="1200" dirty="0" smtClean="0">
              <a:solidFill>
                <a:srgbClr val="FFCC00"/>
              </a:solidFill>
            </a:rPr>
            <a:t> xây dựng </a:t>
          </a:r>
          <a:r>
            <a:rPr lang="nl-NL" sz="2800" kern="1200" dirty="0" smtClean="0">
              <a:solidFill>
                <a:srgbClr val="FFCC00"/>
              </a:solidFill>
            </a:rPr>
            <a:t>6 báo cáo tâm tư, nguyện vọng và ý kiến, kiến nghị của nhân dân với Đảng, Nhà nước. </a:t>
          </a:r>
          <a:endParaRPr lang="nl-NL" sz="2800" kern="1200" dirty="0">
            <a:solidFill>
              <a:srgbClr val="FFCC00"/>
            </a:solidFill>
          </a:endParaRPr>
        </a:p>
      </dsp:txBody>
      <dsp:txXfrm>
        <a:off x="96302" y="507462"/>
        <a:ext cx="8036996" cy="1780162"/>
      </dsp:txXfrm>
    </dsp:sp>
    <dsp:sp modelId="{D5CFF59B-1726-478B-B993-FF481606A488}">
      <dsp:nvSpPr>
        <dsp:cNvPr id="0" name=""/>
        <dsp:cNvSpPr/>
      </dsp:nvSpPr>
      <dsp:spPr>
        <a:xfrm>
          <a:off x="0" y="2464567"/>
          <a:ext cx="8229600" cy="2183635"/>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t>    </a:t>
          </a:r>
          <a:r>
            <a:rPr lang="nl-NL" sz="2800" kern="1200" dirty="0" smtClean="0">
              <a:solidFill>
                <a:srgbClr val="FFCC00"/>
              </a:solidFill>
            </a:rPr>
            <a:t>- Đoàn Chủ tịch Ủy ban Trung ương MTTQ Việt Nam báo cáo tổng hợp ý kiến, kiến nghị của cử tri và nhân dân tại các kỳ họp lần thứ  9, 10, 11 Quốc hội (khóa XIII) và kỳ họp thứ 1, 2 Quốc hội (khóa XIV). </a:t>
          </a:r>
          <a:endParaRPr lang="en-US" sz="2800" kern="1200" dirty="0">
            <a:solidFill>
              <a:srgbClr val="FFCC00"/>
            </a:solidFill>
          </a:endParaRPr>
        </a:p>
      </dsp:txBody>
      <dsp:txXfrm>
        <a:off x="106596" y="2571163"/>
        <a:ext cx="8016408" cy="197044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9A3DB-BC66-44B7-9C65-1B332DDFE5E5}">
      <dsp:nvSpPr>
        <dsp:cNvPr id="0" name=""/>
        <dsp:cNvSpPr/>
      </dsp:nvSpPr>
      <dsp:spPr>
        <a:xfrm>
          <a:off x="0" y="539"/>
          <a:ext cx="8229600" cy="1141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nl-NL" sz="3200" b="1" kern="1200" dirty="0" smtClean="0"/>
            <a:t>3. </a:t>
          </a:r>
          <a:r>
            <a:rPr lang="nl-NL" sz="3200" b="1" kern="1200" dirty="0" smtClean="0"/>
            <a:t>Công tác phối hợp thông tin, tuyên truyền</a:t>
          </a:r>
          <a:endParaRPr lang="en-US" sz="3200" kern="1200" dirty="0"/>
        </a:p>
      </dsp:txBody>
      <dsp:txXfrm>
        <a:off x="55744" y="56283"/>
        <a:ext cx="8118112" cy="103043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75D76-E5F0-437D-BF38-5F739808A826}">
      <dsp:nvSpPr>
        <dsp:cNvPr id="0" name=""/>
        <dsp:cNvSpPr/>
      </dsp:nvSpPr>
      <dsp:spPr>
        <a:xfrm>
          <a:off x="0" y="30749"/>
          <a:ext cx="8229600" cy="241268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just" defTabSz="1111250" rtl="0">
            <a:lnSpc>
              <a:spcPct val="90000"/>
            </a:lnSpc>
            <a:spcBef>
              <a:spcPct val="0"/>
            </a:spcBef>
            <a:spcAft>
              <a:spcPct val="35000"/>
            </a:spcAft>
          </a:pPr>
          <a:r>
            <a:rPr lang="nl-NL" sz="2500" kern="1200" dirty="0" smtClean="0">
              <a:solidFill>
                <a:srgbClr val="FFCC00"/>
              </a:solidFill>
            </a:rPr>
            <a:t>        </a:t>
          </a:r>
          <a:r>
            <a:rPr lang="nl-NL" sz="2800" kern="1200" dirty="0" smtClean="0">
              <a:solidFill>
                <a:srgbClr val="FFCC00"/>
              </a:solidFill>
            </a:rPr>
            <a:t>Ban Thường trực Ủy ban Trung ương MTTQ Việt Nam chủ trì xây dựng và ký kết chương trình phối hợp thực hiện công tác thông tin tuyên truyền với Trung ương các tổ chức chính trị - xã hội.</a:t>
          </a:r>
          <a:endParaRPr lang="en-US" sz="2800" kern="1200" dirty="0">
            <a:solidFill>
              <a:srgbClr val="FFCC00"/>
            </a:solidFill>
          </a:endParaRPr>
        </a:p>
      </dsp:txBody>
      <dsp:txXfrm>
        <a:off x="117778" y="148527"/>
        <a:ext cx="7994044" cy="2177130"/>
      </dsp:txXfrm>
    </dsp:sp>
    <dsp:sp modelId="{2F0DAC76-D5BC-4756-BB3D-91829361FB49}">
      <dsp:nvSpPr>
        <dsp:cNvPr id="0" name=""/>
        <dsp:cNvSpPr/>
      </dsp:nvSpPr>
      <dsp:spPr>
        <a:xfrm>
          <a:off x="0" y="2495276"/>
          <a:ext cx="8229600" cy="241268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Ban Thường trực Ủy ban Trung ương Mặt trận Tổ quốc Việt Nam chủ trì ký quy chế phối hợp với các cơ quan báo chí như: Đài Truyền hình Việt Nam, Đài Tiếng nói Việt Nam (VOV), Thông tấn xã Việt Nam, Báo Nhân dân về công tác thông tin, tuyên truyền. </a:t>
          </a:r>
          <a:endParaRPr lang="en-US" sz="2800" kern="1200" dirty="0">
            <a:solidFill>
              <a:srgbClr val="FFCC00"/>
            </a:solidFill>
          </a:endParaRPr>
        </a:p>
      </dsp:txBody>
      <dsp:txXfrm>
        <a:off x="117778" y="2613054"/>
        <a:ext cx="7994044" cy="217713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B7F97-E568-463A-B031-9606CFCE9F25}">
      <dsp:nvSpPr>
        <dsp:cNvPr id="0" name=""/>
        <dsp:cNvSpPr/>
      </dsp:nvSpPr>
      <dsp:spPr>
        <a:xfrm>
          <a:off x="0" y="742731"/>
          <a:ext cx="8229600" cy="38025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C00"/>
              </a:solidFill>
            </a:rPr>
            <a:t>     Phối hợp các giải pháp đổi mới việc thực hiện các chuyên trang, chuyên mục : Chương trình truyền hình “Phát huy vai trò MTTQ Việt Nam" phát sóng  trên Đài Truyền hình Việt Nam; Chương trình "Truyền hình Đoàn kết là sức mạnh" phát sóng trên kênh truyền hình Đài Tiếng nói Việt Nam VOVTV…</a:t>
          </a:r>
          <a:endParaRPr lang="en-US" sz="3200" kern="1200" dirty="0">
            <a:solidFill>
              <a:srgbClr val="FFCC00"/>
            </a:solidFill>
          </a:endParaRPr>
        </a:p>
      </dsp:txBody>
      <dsp:txXfrm>
        <a:off x="185623" y="928354"/>
        <a:ext cx="7858354" cy="343125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DF999-EAE8-4176-9C7F-3FB5A926241C}">
      <dsp:nvSpPr>
        <dsp:cNvPr id="0" name=""/>
        <dsp:cNvSpPr/>
      </dsp:nvSpPr>
      <dsp:spPr>
        <a:xfrm>
          <a:off x="0" y="0"/>
          <a:ext cx="8610600" cy="115267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ts val="0"/>
            </a:spcAft>
          </a:pPr>
          <a:r>
            <a:rPr lang="nl-NL" sz="2800" b="1" kern="1200" dirty="0" smtClean="0"/>
            <a:t>Ban Thường trực Ủy ban MTTQ Việt Nam </a:t>
          </a:r>
        </a:p>
        <a:p>
          <a:pPr lvl="0" algn="ctr" defTabSz="1244600" rtl="0">
            <a:lnSpc>
              <a:spcPct val="90000"/>
            </a:lnSpc>
            <a:spcBef>
              <a:spcPct val="0"/>
            </a:spcBef>
            <a:spcAft>
              <a:spcPct val="35000"/>
            </a:spcAft>
          </a:pPr>
          <a:r>
            <a:rPr lang="nl-NL" sz="2800" b="1" kern="1200" dirty="0" smtClean="0"/>
            <a:t>các tỉnh, thành phố:</a:t>
          </a:r>
          <a:endParaRPr lang="en-US" sz="2800" b="1" kern="1200" dirty="0"/>
        </a:p>
      </dsp:txBody>
      <dsp:txXfrm>
        <a:off x="56269" y="56269"/>
        <a:ext cx="8498062" cy="1040136"/>
      </dsp:txXfrm>
    </dsp:sp>
    <dsp:sp modelId="{666F41F5-4026-42CA-81E3-82B6C768BEF0}">
      <dsp:nvSpPr>
        <dsp:cNvPr id="0" name=""/>
        <dsp:cNvSpPr/>
      </dsp:nvSpPr>
      <dsp:spPr>
        <a:xfrm>
          <a:off x="0" y="1349888"/>
          <a:ext cx="8610600" cy="102093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- 63/63 Ủy ban MTTQVN tỉnh, thành phố có chương trình ký kết phối hợp tổ chức chính trị - xã hội, đạt 100%;</a:t>
          </a:r>
          <a:endParaRPr lang="en-US" sz="2800" kern="1200" dirty="0">
            <a:solidFill>
              <a:srgbClr val="FFCC00"/>
            </a:solidFill>
          </a:endParaRPr>
        </a:p>
      </dsp:txBody>
      <dsp:txXfrm>
        <a:off x="49838" y="1399726"/>
        <a:ext cx="8510924" cy="921260"/>
      </dsp:txXfrm>
    </dsp:sp>
    <dsp:sp modelId="{99DBACA5-0E41-46C8-AF60-2D13FECBED06}">
      <dsp:nvSpPr>
        <dsp:cNvPr id="0" name=""/>
        <dsp:cNvSpPr/>
      </dsp:nvSpPr>
      <dsp:spPr>
        <a:xfrm>
          <a:off x="0" y="2532172"/>
          <a:ext cx="8610600" cy="108856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nl-NL" sz="2800" kern="1200" dirty="0" smtClean="0">
              <a:solidFill>
                <a:srgbClr val="FFCC00"/>
              </a:solidFill>
            </a:rPr>
            <a:t>- 60/63 Ủy ban MTTQVN tỉnh, thành phố có chương trình ký kết phối hợp với các cơ quan báo chí, đạt 95,2%; </a:t>
          </a:r>
          <a:endParaRPr lang="en-US" sz="2800" kern="1200" dirty="0">
            <a:solidFill>
              <a:srgbClr val="FFCC00"/>
            </a:solidFill>
          </a:endParaRPr>
        </a:p>
      </dsp:txBody>
      <dsp:txXfrm>
        <a:off x="53140" y="2585312"/>
        <a:ext cx="8504320" cy="982288"/>
      </dsp:txXfrm>
    </dsp:sp>
    <dsp:sp modelId="{6F4AB8AF-18F3-4DD7-B1EA-931B3DC90BA8}">
      <dsp:nvSpPr>
        <dsp:cNvPr id="0" name=""/>
        <dsp:cNvSpPr/>
      </dsp:nvSpPr>
      <dsp:spPr>
        <a:xfrm>
          <a:off x="0" y="3810021"/>
          <a:ext cx="8610600" cy="1498763"/>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nl-NL" sz="2800" kern="1200" dirty="0" smtClean="0">
              <a:solidFill>
                <a:srgbClr val="FFCC00"/>
              </a:solidFill>
            </a:rPr>
            <a:t>- 63/63 Ủy ban MTTQVN tỉnh, thành phố có chương trình ký kết phối hợp với cơ quan Đài Phát thanh - Truyền hình của tỉnh, thành phố, đạt 100%.</a:t>
          </a:r>
          <a:endParaRPr lang="en-US" sz="2800" kern="1200" dirty="0">
            <a:solidFill>
              <a:srgbClr val="FFCC00"/>
            </a:solidFill>
          </a:endParaRPr>
        </a:p>
      </dsp:txBody>
      <dsp:txXfrm>
        <a:off x="73164" y="3883185"/>
        <a:ext cx="8464272" cy="135243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2443C-F66A-4F17-8052-1218E82822D9}">
      <dsp:nvSpPr>
        <dsp:cNvPr id="0" name=""/>
        <dsp:cNvSpPr/>
      </dsp:nvSpPr>
      <dsp:spPr>
        <a:xfrm>
          <a:off x="0" y="679"/>
          <a:ext cx="8229600" cy="114164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endParaRPr lang="nl-NL" sz="2800" b="1" kern="1200" dirty="0" smtClean="0"/>
        </a:p>
        <a:p>
          <a:pPr lvl="0" algn="ctr" defTabSz="1244600" rtl="0">
            <a:lnSpc>
              <a:spcPct val="90000"/>
            </a:lnSpc>
            <a:spcBef>
              <a:spcPct val="0"/>
            </a:spcBef>
            <a:spcAft>
              <a:spcPct val="35000"/>
            </a:spcAft>
          </a:pPr>
          <a:r>
            <a:rPr lang="nl-NL" sz="2800" b="1" kern="1200" dirty="0" smtClean="0"/>
            <a:t>4. </a:t>
          </a:r>
          <a:r>
            <a:rPr lang="nl-NL" sz="2800" b="1" kern="1200" dirty="0" smtClean="0"/>
            <a:t>Mở rộng, đa dạng các kênh thông tin; đầu tư trang thiết bị phục vụ công tác thông tin, tuyên truyền</a:t>
          </a:r>
        </a:p>
        <a:p>
          <a:pPr lvl="0" algn="ctr" defTabSz="1244600" rtl="0">
            <a:lnSpc>
              <a:spcPct val="90000"/>
            </a:lnSpc>
            <a:spcBef>
              <a:spcPct val="0"/>
            </a:spcBef>
            <a:spcAft>
              <a:spcPct val="35000"/>
            </a:spcAft>
          </a:pPr>
          <a:r>
            <a:rPr lang="en-US" sz="2000" kern="1200" dirty="0" smtClean="0"/>
            <a:t/>
          </a:r>
          <a:br>
            <a:rPr lang="en-US" sz="2000" kern="1200" dirty="0" smtClean="0"/>
          </a:br>
          <a:endParaRPr lang="en-US" sz="2000" kern="1200" dirty="0"/>
        </a:p>
      </dsp:txBody>
      <dsp:txXfrm>
        <a:off x="55730" y="56409"/>
        <a:ext cx="8118140" cy="103018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C3FC2-30A5-435F-9A83-D6F00F0A85D5}">
      <dsp:nvSpPr>
        <dsp:cNvPr id="0" name=""/>
        <dsp:cNvSpPr/>
      </dsp:nvSpPr>
      <dsp:spPr>
        <a:xfrm>
          <a:off x="0" y="1183"/>
          <a:ext cx="8229600" cy="10725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nl-NL" sz="2700" b="1" kern="1200" dirty="0" smtClean="0">
              <a:solidFill>
                <a:srgbClr val="FFCC00"/>
              </a:solidFill>
            </a:rPr>
            <a:t>Ủy ban Trung ương MTTQ Việt Nam:</a:t>
          </a:r>
          <a:endParaRPr lang="en-US" sz="2700" b="1" kern="1200" dirty="0">
            <a:solidFill>
              <a:srgbClr val="FFCC00"/>
            </a:solidFill>
          </a:endParaRPr>
        </a:p>
      </dsp:txBody>
      <dsp:txXfrm>
        <a:off x="52359" y="53542"/>
        <a:ext cx="8124882" cy="967861"/>
      </dsp:txXfrm>
    </dsp:sp>
    <dsp:sp modelId="{A67D0EA9-AF68-4956-9BA6-3660B12E7DA6}">
      <dsp:nvSpPr>
        <dsp:cNvPr id="0" name=""/>
        <dsp:cNvSpPr/>
      </dsp:nvSpPr>
      <dsp:spPr>
        <a:xfrm>
          <a:off x="0" y="1151522"/>
          <a:ext cx="8229600" cy="10725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nl-NL" sz="2700" kern="1200" dirty="0" smtClean="0">
              <a:solidFill>
                <a:srgbClr val="FFCC00"/>
              </a:solidFill>
            </a:rPr>
            <a:t>- Báo Đại đoàn kết: ra nhật báo hằng ngày với tổng số phát hành trên 20.000 tờ/1 số hằng ngày; </a:t>
          </a:r>
          <a:endParaRPr lang="en-US" sz="2700" kern="1200" dirty="0">
            <a:solidFill>
              <a:srgbClr val="FFCC00"/>
            </a:solidFill>
          </a:endParaRPr>
        </a:p>
      </dsp:txBody>
      <dsp:txXfrm>
        <a:off x="52359" y="1203881"/>
        <a:ext cx="8124882" cy="967861"/>
      </dsp:txXfrm>
    </dsp:sp>
    <dsp:sp modelId="{3AE5D0A6-739C-4221-9985-762C489A9003}">
      <dsp:nvSpPr>
        <dsp:cNvPr id="0" name=""/>
        <dsp:cNvSpPr/>
      </dsp:nvSpPr>
      <dsp:spPr>
        <a:xfrm>
          <a:off x="0" y="2301861"/>
          <a:ext cx="8229600" cy="10725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nl-NL" sz="2700" kern="1200" dirty="0" smtClean="0"/>
            <a:t>  </a:t>
          </a:r>
          <a:r>
            <a:rPr lang="nl-NL" sz="2700" kern="1200" dirty="0" smtClean="0">
              <a:solidFill>
                <a:srgbClr val="FFCC00"/>
              </a:solidFill>
            </a:rPr>
            <a:t>Nguyệt san Tinh Hoa Việt với tổng số phát hành 10.000 tờ/số/tháng  </a:t>
          </a:r>
          <a:endParaRPr lang="en-US" sz="2700" kern="1200" dirty="0">
            <a:solidFill>
              <a:srgbClr val="FFCC00"/>
            </a:solidFill>
          </a:endParaRPr>
        </a:p>
      </dsp:txBody>
      <dsp:txXfrm>
        <a:off x="52359" y="2354220"/>
        <a:ext cx="8124882" cy="967861"/>
      </dsp:txXfrm>
    </dsp:sp>
    <dsp:sp modelId="{DB8DCAB0-299B-4C57-B9CC-F35DC01D9FC1}">
      <dsp:nvSpPr>
        <dsp:cNvPr id="0" name=""/>
        <dsp:cNvSpPr/>
      </dsp:nvSpPr>
      <dsp:spPr>
        <a:xfrm>
          <a:off x="0" y="3452200"/>
          <a:ext cx="8229600" cy="10725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nl-NL" sz="2700" kern="1200" dirty="0" smtClean="0"/>
            <a:t>   </a:t>
          </a:r>
          <a:r>
            <a:rPr lang="nl-NL" sz="2700" kern="1200" dirty="0" smtClean="0">
              <a:solidFill>
                <a:srgbClr val="FFCC00"/>
              </a:solidFill>
            </a:rPr>
            <a:t>Báo Đại đoàn kết điện tử; Bản tin Nhanh điện tử. </a:t>
          </a:r>
          <a:endParaRPr lang="en-US" sz="2700" kern="1200" dirty="0">
            <a:solidFill>
              <a:srgbClr val="FFCC00"/>
            </a:solidFill>
          </a:endParaRPr>
        </a:p>
      </dsp:txBody>
      <dsp:txXfrm>
        <a:off x="52359" y="3504559"/>
        <a:ext cx="8124882" cy="967861"/>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B2A36-39C1-474A-AB3E-637699407CE2}">
      <dsp:nvSpPr>
        <dsp:cNvPr id="0" name=""/>
        <dsp:cNvSpPr/>
      </dsp:nvSpPr>
      <dsp:spPr>
        <a:xfrm>
          <a:off x="0" y="2291"/>
          <a:ext cx="8229600" cy="1272923"/>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t>   </a:t>
          </a:r>
          <a:r>
            <a:rPr lang="nl-NL" sz="2800" kern="1200" dirty="0" smtClean="0">
              <a:solidFill>
                <a:srgbClr val="FFCC00"/>
              </a:solidFill>
            </a:rPr>
            <a:t>Tạp chí Mặt trận phát hành trên dưới 3.000 cuốn/số/tháng (sắp phát hành Tạp chí Mặt trận điện tử)</a:t>
          </a:r>
          <a:endParaRPr lang="en-US" sz="2800" kern="1200" dirty="0">
            <a:solidFill>
              <a:srgbClr val="FFCC00"/>
            </a:solidFill>
          </a:endParaRPr>
        </a:p>
      </dsp:txBody>
      <dsp:txXfrm>
        <a:off x="62139" y="64430"/>
        <a:ext cx="8105322" cy="1148645"/>
      </dsp:txXfrm>
    </dsp:sp>
    <dsp:sp modelId="{B5B912AB-9C77-45B4-9385-660FE884829B}">
      <dsp:nvSpPr>
        <dsp:cNvPr id="0" name=""/>
        <dsp:cNvSpPr/>
      </dsp:nvSpPr>
      <dsp:spPr>
        <a:xfrm>
          <a:off x="0" y="1287083"/>
          <a:ext cx="8229600" cy="1272923"/>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t>   </a:t>
          </a:r>
          <a:r>
            <a:rPr lang="nl-NL" sz="2800" kern="1200" dirty="0" smtClean="0">
              <a:solidFill>
                <a:srgbClr val="FFCC00"/>
              </a:solidFill>
            </a:rPr>
            <a:t>Chương trình truyền hình “Phát huy vai trò MTTQ Việt Nam" Đài Truyền hình Việt Nam phát sóng vào thứ Năm hằng tuần; </a:t>
          </a:r>
          <a:endParaRPr lang="en-US" sz="2800" kern="1200" dirty="0">
            <a:solidFill>
              <a:srgbClr val="FFCC00"/>
            </a:solidFill>
          </a:endParaRPr>
        </a:p>
      </dsp:txBody>
      <dsp:txXfrm>
        <a:off x="62139" y="1349222"/>
        <a:ext cx="8105322" cy="1148645"/>
      </dsp:txXfrm>
    </dsp:sp>
    <dsp:sp modelId="{8C5E847B-C05A-48E4-BD94-64ADFBEBDCFB}">
      <dsp:nvSpPr>
        <dsp:cNvPr id="0" name=""/>
        <dsp:cNvSpPr/>
      </dsp:nvSpPr>
      <dsp:spPr>
        <a:xfrm>
          <a:off x="0" y="2571875"/>
          <a:ext cx="8229600" cy="1272923"/>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nl-NL" sz="2800" kern="1200" dirty="0" smtClean="0">
              <a:solidFill>
                <a:srgbClr val="0000FF"/>
              </a:solidFill>
              <a:latin typeface="Times New Roman" panose="02020603050405020304" pitchFamily="18" charset="0"/>
              <a:ea typeface="Times New Roman" panose="02020603050405020304" pitchFamily="18" charset="0"/>
            </a:rPr>
            <a:t>   </a:t>
          </a:r>
          <a:r>
            <a:rPr lang="nl-NL" sz="2800" kern="1200" dirty="0" smtClean="0">
              <a:solidFill>
                <a:srgbClr val="FFCC00"/>
              </a:solidFill>
              <a:latin typeface="+mj-lt"/>
              <a:ea typeface="Times New Roman" panose="02020603050405020304" pitchFamily="18" charset="0"/>
            </a:rPr>
            <a:t>Chương trình truyền hình “Đoàn kết là sức mạnh" phát sóng  trên kênh Truyền hình Đài Tiếng nói Việt Nam VOVTV 2 số/tháng.</a:t>
          </a:r>
          <a:endParaRPr lang="en-US" sz="2800" kern="1200" dirty="0">
            <a:solidFill>
              <a:srgbClr val="FFCC00"/>
            </a:solidFill>
            <a:latin typeface="+mj-lt"/>
            <a:ea typeface="Times New Roman" panose="02020603050405020304" pitchFamily="18" charset="0"/>
          </a:endParaRPr>
        </a:p>
      </dsp:txBody>
      <dsp:txXfrm>
        <a:off x="62139" y="2634014"/>
        <a:ext cx="8105322" cy="1148645"/>
      </dsp:txXfrm>
    </dsp:sp>
    <dsp:sp modelId="{70B80C7F-CA05-4600-A3C4-7711D245831F}">
      <dsp:nvSpPr>
        <dsp:cNvPr id="0" name=""/>
        <dsp:cNvSpPr/>
      </dsp:nvSpPr>
      <dsp:spPr>
        <a:xfrm>
          <a:off x="0" y="3856667"/>
          <a:ext cx="8229600" cy="1272923"/>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nl-NL" sz="2800" kern="1200" dirty="0" smtClean="0">
              <a:solidFill>
                <a:srgbClr val="FFCC00"/>
              </a:solidFill>
              <a:latin typeface="Times New Roman" panose="02020603050405020304" pitchFamily="18" charset="0"/>
              <a:ea typeface="Times New Roman" panose="02020603050405020304" pitchFamily="18" charset="0"/>
            </a:rPr>
            <a:t>   </a:t>
          </a:r>
          <a:r>
            <a:rPr lang="nl-NL" sz="2800" kern="1200" dirty="0" smtClean="0">
              <a:solidFill>
                <a:srgbClr val="FFCC00"/>
              </a:solidFill>
              <a:latin typeface="+mn-lt"/>
              <a:ea typeface="Times New Roman" panose="02020603050405020304" pitchFamily="18" charset="0"/>
            </a:rPr>
            <a:t>Trang Thông tin điện tử Mặt trận Tổ quốc Việt Nam (Website Mặt trận).</a:t>
          </a:r>
        </a:p>
      </dsp:txBody>
      <dsp:txXfrm>
        <a:off x="62139" y="3918806"/>
        <a:ext cx="8105322" cy="1148645"/>
      </dsp:txXfrm>
    </dsp:sp>
    <dsp:sp modelId="{2E549760-DBB3-448C-B760-C4015898D0A5}">
      <dsp:nvSpPr>
        <dsp:cNvPr id="0" name=""/>
        <dsp:cNvSpPr/>
      </dsp:nvSpPr>
      <dsp:spPr>
        <a:xfrm>
          <a:off x="0" y="5141460"/>
          <a:ext cx="8229600" cy="1272923"/>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nl-NL" sz="2800" kern="1200" dirty="0" smtClean="0">
              <a:solidFill>
                <a:srgbClr val="FFCC00"/>
              </a:solidFill>
              <a:latin typeface="+mn-lt"/>
              <a:ea typeface="Times New Roman" panose="02020603050405020304" pitchFamily="18" charset="0"/>
            </a:rPr>
            <a:t>   Trung tâm Truyền thông thuộc Ban Tuyên giáo </a:t>
          </a:r>
        </a:p>
        <a:p>
          <a:pPr lvl="0" algn="l" defTabSz="222250">
            <a:lnSpc>
              <a:spcPct val="90000"/>
            </a:lnSpc>
            <a:spcBef>
              <a:spcPct val="0"/>
            </a:spcBef>
            <a:spcAft>
              <a:spcPct val="35000"/>
            </a:spcAft>
          </a:pPr>
          <a:endParaRPr lang="en-US" kern="1200" dirty="0"/>
        </a:p>
      </dsp:txBody>
      <dsp:txXfrm>
        <a:off x="62139" y="5203599"/>
        <a:ext cx="8105322" cy="114864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30AB5-3435-40E7-8D15-A816B179F12B}">
      <dsp:nvSpPr>
        <dsp:cNvPr id="0" name=""/>
        <dsp:cNvSpPr/>
      </dsp:nvSpPr>
      <dsp:spPr>
        <a:xfrm>
          <a:off x="0" y="379199"/>
          <a:ext cx="8229600" cy="119340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nl-NL" sz="3000" kern="1200" dirty="0" smtClean="0">
              <a:solidFill>
                <a:srgbClr val="FFC000"/>
              </a:solidFill>
            </a:rPr>
            <a:t>    Công đoàn Việt Nam các cấp hiện có 5 tờ báo, hơn 70 tạp chí, bản tin, 40 trang thông tin điện tử. </a:t>
          </a:r>
          <a:endParaRPr lang="en-US" sz="3000" kern="1200" dirty="0">
            <a:solidFill>
              <a:srgbClr val="FFC000"/>
            </a:solidFill>
          </a:endParaRPr>
        </a:p>
      </dsp:txBody>
      <dsp:txXfrm>
        <a:off x="58257" y="437456"/>
        <a:ext cx="8113086" cy="1076886"/>
      </dsp:txXfrm>
    </dsp:sp>
    <dsp:sp modelId="{E3CDE9A3-27F3-4425-98E7-7F7EF9802F66}">
      <dsp:nvSpPr>
        <dsp:cNvPr id="0" name=""/>
        <dsp:cNvSpPr/>
      </dsp:nvSpPr>
      <dsp:spPr>
        <a:xfrm>
          <a:off x="0" y="1658999"/>
          <a:ext cx="8229600" cy="119340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nl-NL" sz="3000" kern="1200" dirty="0" smtClean="0">
              <a:solidFill>
                <a:srgbClr val="FFC000"/>
              </a:solidFill>
            </a:rPr>
            <a:t>   Hội Cựu chiến binh Việt Nam có 3 tờ báo; 58 tỉnh, thành phố có ấn phẩm ra hàng tháng. </a:t>
          </a:r>
          <a:endParaRPr lang="en-US" sz="3000" kern="1200" dirty="0">
            <a:solidFill>
              <a:srgbClr val="FFC000"/>
            </a:solidFill>
          </a:endParaRPr>
        </a:p>
      </dsp:txBody>
      <dsp:txXfrm>
        <a:off x="58257" y="1717256"/>
        <a:ext cx="8113086" cy="1076886"/>
      </dsp:txXfrm>
    </dsp:sp>
    <dsp:sp modelId="{3D08DBF5-8386-45E7-BF09-7AA6B282072C}">
      <dsp:nvSpPr>
        <dsp:cNvPr id="0" name=""/>
        <dsp:cNvSpPr/>
      </dsp:nvSpPr>
      <dsp:spPr>
        <a:xfrm>
          <a:off x="0" y="2938799"/>
          <a:ext cx="8229600" cy="119340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nl-NL" sz="3000" kern="1200" dirty="0" smtClean="0">
              <a:solidFill>
                <a:srgbClr val="FFC000"/>
              </a:solidFill>
            </a:rPr>
            <a:t>    Hội Nông dân Việt Nam có 4 cơ quan báo chí và 3 trang thông tin điện tử. </a:t>
          </a:r>
          <a:endParaRPr lang="en-US" sz="3000" kern="1200" dirty="0">
            <a:solidFill>
              <a:srgbClr val="FFC000"/>
            </a:solidFill>
          </a:endParaRPr>
        </a:p>
      </dsp:txBody>
      <dsp:txXfrm>
        <a:off x="58257" y="2997056"/>
        <a:ext cx="8113086" cy="1076886"/>
      </dsp:txXfrm>
    </dsp:sp>
    <dsp:sp modelId="{C83127A7-A74A-45E0-9623-69F73281234A}">
      <dsp:nvSpPr>
        <dsp:cNvPr id="0" name=""/>
        <dsp:cNvSpPr/>
      </dsp:nvSpPr>
      <dsp:spPr>
        <a:xfrm>
          <a:off x="0" y="4218600"/>
          <a:ext cx="8229600" cy="119340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nl-NL" sz="3000" kern="1200" dirty="0" smtClean="0"/>
            <a:t>    </a:t>
          </a:r>
          <a:r>
            <a:rPr lang="nl-NL" sz="3000" kern="1200" dirty="0" smtClean="0">
              <a:solidFill>
                <a:srgbClr val="FFC000"/>
              </a:solidFill>
            </a:rPr>
            <a:t>Đoàn Thanh niên Cộng sản Hồ Chí Minh có 9 cơ quan báo chí...</a:t>
          </a:r>
          <a:endParaRPr lang="en-US" sz="3000" kern="1200" dirty="0">
            <a:solidFill>
              <a:srgbClr val="FFC000"/>
            </a:solidFill>
          </a:endParaRPr>
        </a:p>
      </dsp:txBody>
      <dsp:txXfrm>
        <a:off x="58257" y="4276857"/>
        <a:ext cx="8113086" cy="107688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97CDCA-C536-4DA0-80B3-B99F3BFD61BF}">
      <dsp:nvSpPr>
        <dsp:cNvPr id="0" name=""/>
        <dsp:cNvSpPr/>
      </dsp:nvSpPr>
      <dsp:spPr>
        <a:xfrm>
          <a:off x="0" y="539"/>
          <a:ext cx="8229600" cy="1141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t>Ủy ban </a:t>
          </a:r>
          <a:r>
            <a:rPr lang="en-US" sz="3200" b="1" kern="1200" dirty="0" err="1" smtClean="0"/>
            <a:t>MTTQVN</a:t>
          </a:r>
          <a:r>
            <a:rPr lang="en-US" sz="3200" b="1" kern="1200" dirty="0" smtClean="0"/>
            <a:t> các tỉnh, thành phố</a:t>
          </a:r>
          <a:endParaRPr lang="en-US" sz="3200" b="1" kern="1200" dirty="0"/>
        </a:p>
      </dsp:txBody>
      <dsp:txXfrm>
        <a:off x="55744" y="56283"/>
        <a:ext cx="8118112" cy="103043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7A993-3313-4AFE-A4B1-E474484F455A}">
      <dsp:nvSpPr>
        <dsp:cNvPr id="0" name=""/>
        <dsp:cNvSpPr/>
      </dsp:nvSpPr>
      <dsp:spPr>
        <a:xfrm>
          <a:off x="0" y="5871"/>
          <a:ext cx="8229600" cy="221247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nl-NL" sz="3100" kern="1200" dirty="0" smtClean="0">
              <a:solidFill>
                <a:srgbClr val="FFCC00"/>
              </a:solidFill>
            </a:rPr>
            <a:t>    - 36/63 Ủy ban MTTQ Việt Nam các tỉnh, thành phố thành lập Trang thông tin điện tử, chiếm 57,14%, tăng 19,04 % so với trước khi thực hiện Đề án; </a:t>
          </a:r>
          <a:endParaRPr lang="en-US" sz="3100" kern="1200" dirty="0">
            <a:solidFill>
              <a:srgbClr val="FFCC00"/>
            </a:solidFill>
          </a:endParaRPr>
        </a:p>
      </dsp:txBody>
      <dsp:txXfrm>
        <a:off x="108004" y="113875"/>
        <a:ext cx="8013592" cy="1996462"/>
      </dsp:txXfrm>
    </dsp:sp>
    <dsp:sp modelId="{539F7642-AB59-4D7D-8469-4267C10DCDFB}">
      <dsp:nvSpPr>
        <dsp:cNvPr id="0" name=""/>
        <dsp:cNvSpPr/>
      </dsp:nvSpPr>
      <dsp:spPr>
        <a:xfrm>
          <a:off x="0" y="2307621"/>
          <a:ext cx="8229600" cy="221247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nl-NL" sz="3100" kern="1200" dirty="0" smtClean="0"/>
            <a:t>   </a:t>
          </a:r>
          <a:r>
            <a:rPr lang="nl-NL" sz="3100" kern="1200" dirty="0" smtClean="0">
              <a:solidFill>
                <a:srgbClr val="FFCC00"/>
              </a:solidFill>
            </a:rPr>
            <a:t>-  37/63 tỉnh, thành phố xuất bản, phát hành Bản tin công tác Mặt trận, chiếm 58,73%, tăng 12,7% so với trước khi thực hiện Đề án </a:t>
          </a:r>
          <a:endParaRPr lang="en-US" sz="3100" kern="1200" dirty="0">
            <a:solidFill>
              <a:srgbClr val="FFCC00"/>
            </a:solidFill>
          </a:endParaRPr>
        </a:p>
      </dsp:txBody>
      <dsp:txXfrm>
        <a:off x="108004" y="2415625"/>
        <a:ext cx="8013592" cy="199646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BC7F3-2505-41CB-9601-2A0C3255EBF6}">
      <dsp:nvSpPr>
        <dsp:cNvPr id="0" name=""/>
        <dsp:cNvSpPr/>
      </dsp:nvSpPr>
      <dsp:spPr>
        <a:xfrm>
          <a:off x="0" y="106361"/>
          <a:ext cx="8229600" cy="93027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nl-NL" sz="2900" b="1" kern="1200" dirty="0" smtClean="0"/>
            <a:t>5. </a:t>
          </a:r>
          <a:r>
            <a:rPr lang="nl-NL" sz="2900" b="1" kern="1200" dirty="0" smtClean="0"/>
            <a:t>Phát huy vai trò của công tác tuyên truyền miệng </a:t>
          </a:r>
          <a:endParaRPr lang="en-US" sz="2900" kern="1200" dirty="0"/>
        </a:p>
      </dsp:txBody>
      <dsp:txXfrm>
        <a:off x="45412" y="151773"/>
        <a:ext cx="8138776" cy="839452"/>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DD4CA-5382-4E09-9F0F-D3DE96903AEB}">
      <dsp:nvSpPr>
        <dsp:cNvPr id="0" name=""/>
        <dsp:cNvSpPr/>
      </dsp:nvSpPr>
      <dsp:spPr>
        <a:xfrm>
          <a:off x="0" y="133581"/>
          <a:ext cx="8229600" cy="42588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C00"/>
              </a:solidFill>
            </a:rPr>
            <a:t>        Lực lượng báo cáo viên, tuyên truyền viên và công tác tuyên truyền miệng trong hệ thống Mặt trận thực hiện thông qua các vị ủy viên Ủy viên Ủy ban MTTQ Việt Nam các cấp; các vị trong Hội đồng tư vấn, Ban Tư vấn của Mặt trận, cán bộ Ban Công tác Mặt trận khu dân cư, cán bộ của UBMTTQ Việt Nam các cấp và các tổ chức thành viên.</a:t>
          </a:r>
          <a:endParaRPr lang="en-US" sz="3200" kern="1200" dirty="0">
            <a:solidFill>
              <a:srgbClr val="FFCC00"/>
            </a:solidFill>
          </a:endParaRPr>
        </a:p>
      </dsp:txBody>
      <dsp:txXfrm>
        <a:off x="207897" y="341478"/>
        <a:ext cx="7813806" cy="384300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ED222-D148-45E9-B0B4-6818445E47AA}">
      <dsp:nvSpPr>
        <dsp:cNvPr id="0" name=""/>
        <dsp:cNvSpPr/>
      </dsp:nvSpPr>
      <dsp:spPr>
        <a:xfrm>
          <a:off x="0" y="393244"/>
          <a:ext cx="8229600" cy="32947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C00"/>
              </a:solidFill>
            </a:rPr>
            <a:t>      Lực lượng cộng tác viên dư luận xã hội của Mặt trận Tổ quốc Việt Nam là các vị già làng, trưởng bản, người có uy tín trong các tầng lớp nhân dân, trong cộng đồng, các chức sắc tôn giáo và các nhóm nòng cốt của các phong trào thi đua yêu nước, các cuộc vận động... </a:t>
          </a:r>
          <a:endParaRPr lang="en-US" sz="3200" kern="1200" dirty="0">
            <a:solidFill>
              <a:srgbClr val="FFCC00"/>
            </a:solidFill>
          </a:endParaRPr>
        </a:p>
      </dsp:txBody>
      <dsp:txXfrm>
        <a:off x="160835" y="554079"/>
        <a:ext cx="7907930" cy="2973050"/>
      </dsp:txXfrm>
    </dsp:sp>
    <dsp:sp modelId="{AC550DAD-EBF7-4402-A8BF-5230D8B006CD}">
      <dsp:nvSpPr>
        <dsp:cNvPr id="0" name=""/>
        <dsp:cNvSpPr/>
      </dsp:nvSpPr>
      <dsp:spPr>
        <a:xfrm>
          <a:off x="0" y="3780124"/>
          <a:ext cx="8229600" cy="180198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C00"/>
              </a:solidFill>
            </a:rPr>
            <a:t>      16/63 tỉnh, thành phố và 1 tổ chức thành viên đã xây dựng đội ngũ cộng tác viên dư luận xã hội</a:t>
          </a:r>
          <a:endParaRPr lang="en-US" sz="3200" kern="1200" dirty="0">
            <a:solidFill>
              <a:srgbClr val="FFCC00"/>
            </a:solidFill>
          </a:endParaRPr>
        </a:p>
      </dsp:txBody>
      <dsp:txXfrm>
        <a:off x="87965" y="3868089"/>
        <a:ext cx="8053670" cy="1626051"/>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76D816-2D8C-4F73-A511-AA81171E57BD}">
      <dsp:nvSpPr>
        <dsp:cNvPr id="0" name=""/>
        <dsp:cNvSpPr/>
      </dsp:nvSpPr>
      <dsp:spPr>
        <a:xfrm>
          <a:off x="0" y="1079"/>
          <a:ext cx="8229600" cy="1141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nl-NL" sz="3200" b="1" kern="1200" dirty="0" smtClean="0"/>
            <a:t>III. Đánh giá kết quả</a:t>
          </a:r>
          <a:endParaRPr lang="en-US" sz="2000" kern="1200" dirty="0"/>
        </a:p>
      </dsp:txBody>
      <dsp:txXfrm>
        <a:off x="55744" y="56823"/>
        <a:ext cx="8118112" cy="1030432"/>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E7F97-4975-415C-BCB5-4D073AFB5727}">
      <dsp:nvSpPr>
        <dsp:cNvPr id="0" name=""/>
        <dsp:cNvSpPr/>
      </dsp:nvSpPr>
      <dsp:spPr>
        <a:xfrm>
          <a:off x="0" y="76200"/>
          <a:ext cx="8229600" cy="1197027"/>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nl-NL" sz="2800" b="1" kern="1200" dirty="0" smtClean="0">
              <a:solidFill>
                <a:srgbClr val="FFCC00"/>
              </a:solidFill>
            </a:rPr>
            <a:t>1. Những kết quả đạt được</a:t>
          </a:r>
          <a:endParaRPr lang="en-US" sz="2800" kern="1200" dirty="0">
            <a:solidFill>
              <a:srgbClr val="FFCC00"/>
            </a:solidFill>
          </a:endParaRPr>
        </a:p>
      </dsp:txBody>
      <dsp:txXfrm>
        <a:off x="58434" y="134634"/>
        <a:ext cx="8112732" cy="1080159"/>
      </dsp:txXfrm>
    </dsp:sp>
    <dsp:sp modelId="{3D635DB5-BFCB-49C1-9F1A-4B7FF227BA5A}">
      <dsp:nvSpPr>
        <dsp:cNvPr id="0" name=""/>
        <dsp:cNvSpPr/>
      </dsp:nvSpPr>
      <dsp:spPr>
        <a:xfrm>
          <a:off x="0" y="1308466"/>
          <a:ext cx="8229600" cy="1553028"/>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 Công tác thông tin, tuyên truyền của hệ thống Mặt trận trong toàn quốc có nhiều chuyển biến tích cực. </a:t>
          </a:r>
          <a:endParaRPr lang="en-US" sz="2800" kern="1200" dirty="0">
            <a:solidFill>
              <a:srgbClr val="FFCC00"/>
            </a:solidFill>
          </a:endParaRPr>
        </a:p>
      </dsp:txBody>
      <dsp:txXfrm>
        <a:off x="75813" y="1384279"/>
        <a:ext cx="8077974" cy="1401402"/>
      </dsp:txXfrm>
    </dsp:sp>
    <dsp:sp modelId="{6AE61A5A-6915-420D-B10E-130AEA284151}">
      <dsp:nvSpPr>
        <dsp:cNvPr id="0" name=""/>
        <dsp:cNvSpPr/>
      </dsp:nvSpPr>
      <dsp:spPr>
        <a:xfrm>
          <a:off x="0" y="2942135"/>
          <a:ext cx="8229600" cy="1553028"/>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  UBMTTQ Việt Nam các cấp và các tổ chức thành viên của Mặt trận đã tích cực tổ chức triển khai thực hiện Đề án  theo đúng hưỡng dẫn, kế hoạch đề ra; </a:t>
          </a:r>
          <a:endParaRPr lang="en-US" sz="2800" kern="1200" dirty="0">
            <a:solidFill>
              <a:srgbClr val="FFCC00"/>
            </a:solidFill>
          </a:endParaRPr>
        </a:p>
      </dsp:txBody>
      <dsp:txXfrm>
        <a:off x="75813" y="3017948"/>
        <a:ext cx="8077974" cy="140140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E1F11-9626-4CB3-90FD-E713B67ABFB8}">
      <dsp:nvSpPr>
        <dsp:cNvPr id="0" name=""/>
        <dsp:cNvSpPr/>
      </dsp:nvSpPr>
      <dsp:spPr>
        <a:xfrm>
          <a:off x="0" y="43587"/>
          <a:ext cx="8229600" cy="191779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rtl="0">
            <a:lnSpc>
              <a:spcPct val="90000"/>
            </a:lnSpc>
            <a:spcBef>
              <a:spcPct val="0"/>
            </a:spcBef>
            <a:spcAft>
              <a:spcPct val="35000"/>
            </a:spcAft>
          </a:pPr>
          <a:r>
            <a:rPr lang="nl-NL" sz="2000" b="1" kern="1200" dirty="0" smtClean="0"/>
            <a:t>      </a:t>
          </a:r>
          <a:r>
            <a:rPr lang="nl-NL" sz="2800" b="0" kern="1200" dirty="0" smtClean="0">
              <a:solidFill>
                <a:srgbClr val="FFCC00"/>
              </a:solidFill>
            </a:rPr>
            <a:t>Đầu tư trang thiết bị phục vụ công tác thông tin, tuyên truyền, đồng thời chú trọng đến các nội dung thông tin tuyên truyền đảm bảo tính chính xác, kịp thời.</a:t>
          </a:r>
          <a:endParaRPr lang="en-US" sz="2800" b="0" kern="1200" dirty="0">
            <a:solidFill>
              <a:srgbClr val="FFCC00"/>
            </a:solidFill>
          </a:endParaRPr>
        </a:p>
      </dsp:txBody>
      <dsp:txXfrm>
        <a:off x="93619" y="137206"/>
        <a:ext cx="8042362" cy="1730556"/>
      </dsp:txXfrm>
    </dsp:sp>
    <dsp:sp modelId="{9D681F13-65CF-4507-91F4-470FB0E0E8CF}">
      <dsp:nvSpPr>
        <dsp:cNvPr id="0" name=""/>
        <dsp:cNvSpPr/>
      </dsp:nvSpPr>
      <dsp:spPr>
        <a:xfrm>
          <a:off x="0" y="2057401"/>
          <a:ext cx="8229600" cy="107828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nl-NL" sz="2600" kern="1200" dirty="0" smtClean="0">
              <a:solidFill>
                <a:srgbClr val="FFCC00"/>
              </a:solidFill>
            </a:rPr>
            <a:t>      </a:t>
          </a:r>
          <a:r>
            <a:rPr lang="nl-NL" sz="2800" kern="1200" dirty="0" smtClean="0">
              <a:solidFill>
                <a:srgbClr val="FFCC00"/>
              </a:solidFill>
            </a:rPr>
            <a:t>Công tác nắm, bắt dư luận xã hội trong hệ thống Mặt trận các cấp từng bước đi vào nền nếp</a:t>
          </a:r>
          <a:endParaRPr lang="en-US" sz="2800" kern="1200" dirty="0">
            <a:solidFill>
              <a:srgbClr val="FFCC00"/>
            </a:solidFill>
          </a:endParaRPr>
        </a:p>
      </dsp:txBody>
      <dsp:txXfrm>
        <a:off x="52637" y="2110038"/>
        <a:ext cx="8124326" cy="973008"/>
      </dsp:txXfrm>
    </dsp:sp>
    <dsp:sp modelId="{1B95496C-62FD-4F63-A9DE-644CB135A0F6}">
      <dsp:nvSpPr>
        <dsp:cNvPr id="0" name=""/>
        <dsp:cNvSpPr/>
      </dsp:nvSpPr>
      <dsp:spPr>
        <a:xfrm>
          <a:off x="0" y="3263018"/>
          <a:ext cx="8229600" cy="283542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Việc tổng hợp báo cáo vừa đảm bảo tính khách quan, trung thực và xây dựng, vừa đáp ứng nguyện vọng chính đáng của nhân dân, góp phần tăng hiệu quả lãnh đạo, chỉ đạo của các cấp ủy Đảng, sự quản lý, điều hành của các cấp chính quyền và việc thực hiện các hoạt động của Mặt trận Tổ quốc Việt Nam.  </a:t>
          </a:r>
          <a:endParaRPr lang="en-US" sz="2800" kern="1200" dirty="0">
            <a:solidFill>
              <a:srgbClr val="FFCC00"/>
            </a:solidFill>
          </a:endParaRPr>
        </a:p>
      </dsp:txBody>
      <dsp:txXfrm>
        <a:off x="138414" y="3401432"/>
        <a:ext cx="7952772" cy="2558593"/>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15CF5-4579-4E19-BE80-4992112E0E64}">
      <dsp:nvSpPr>
        <dsp:cNvPr id="0" name=""/>
        <dsp:cNvSpPr/>
      </dsp:nvSpPr>
      <dsp:spPr>
        <a:xfrm>
          <a:off x="0" y="35028"/>
          <a:ext cx="8229600" cy="184231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nl-NL" sz="2600" kern="1200" dirty="0" smtClean="0">
              <a:solidFill>
                <a:srgbClr val="FFCC00"/>
              </a:solidFill>
            </a:rPr>
            <a:t>   Đội ngũ báo cáo viên, tuyên truyền viên được rà soát, củng cố, kiện toàn</a:t>
          </a:r>
          <a:endParaRPr lang="en-US" sz="2600" kern="1200" dirty="0">
            <a:solidFill>
              <a:srgbClr val="FFCC00"/>
            </a:solidFill>
          </a:endParaRPr>
        </a:p>
      </dsp:txBody>
      <dsp:txXfrm>
        <a:off x="89934" y="124962"/>
        <a:ext cx="8049732" cy="1662443"/>
      </dsp:txXfrm>
    </dsp:sp>
    <dsp:sp modelId="{31805E06-D2C2-4C8B-8BB2-F1F1A4762889}">
      <dsp:nvSpPr>
        <dsp:cNvPr id="0" name=""/>
        <dsp:cNvSpPr/>
      </dsp:nvSpPr>
      <dsp:spPr>
        <a:xfrm>
          <a:off x="0" y="1952219"/>
          <a:ext cx="8229600" cy="184231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nl-NL" sz="2600" kern="1200" dirty="0" smtClean="0"/>
            <a:t>   </a:t>
          </a:r>
          <a:r>
            <a:rPr lang="nl-NL" sz="2600" kern="1200" dirty="0" smtClean="0">
              <a:solidFill>
                <a:srgbClr val="FFCC00"/>
              </a:solidFill>
            </a:rPr>
            <a:t>Đổi mới phương thức, nâng cao hiệu quả phối hợp tổ chức tuyên truyền trong Uỷ ban Mặt trận Tổ quốc Việt Nam các cấp và các tổ chức thành viên, với các cơ quan báo chí </a:t>
          </a:r>
          <a:endParaRPr lang="en-US" sz="2600" kern="1200" dirty="0">
            <a:solidFill>
              <a:srgbClr val="FFCC00"/>
            </a:solidFill>
          </a:endParaRPr>
        </a:p>
      </dsp:txBody>
      <dsp:txXfrm>
        <a:off x="89934" y="2042153"/>
        <a:ext cx="8049732" cy="1662443"/>
      </dsp:txXfrm>
    </dsp:sp>
    <dsp:sp modelId="{C10A5893-C949-499A-B061-0069412E64DE}">
      <dsp:nvSpPr>
        <dsp:cNvPr id="0" name=""/>
        <dsp:cNvSpPr/>
      </dsp:nvSpPr>
      <dsp:spPr>
        <a:xfrm>
          <a:off x="0" y="3869410"/>
          <a:ext cx="8229600" cy="184231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nl-NL" sz="2600" kern="1200" dirty="0" smtClean="0"/>
            <a:t>     </a:t>
          </a:r>
          <a:r>
            <a:rPr lang="nl-NL" sz="2600" kern="1200" dirty="0" smtClean="0">
              <a:solidFill>
                <a:srgbClr val="FFCC00"/>
              </a:solidFill>
            </a:rPr>
            <a:t>Nội dung thông tin tuyên truyền đảm bảo tính định hướng của cơ quan chức năng Trung ương, bám sát nhiệm vụ chính trị của địa phương và chương trình phối hợp thống nhất hành động của MTTQ Việt Nam các cấp.</a:t>
          </a:r>
          <a:endParaRPr lang="en-US" sz="2600" kern="1200" dirty="0">
            <a:solidFill>
              <a:srgbClr val="FFCC00"/>
            </a:solidFill>
          </a:endParaRPr>
        </a:p>
      </dsp:txBody>
      <dsp:txXfrm>
        <a:off x="89934" y="3959344"/>
        <a:ext cx="8049732" cy="1662443"/>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266D3-C586-4CC3-83FD-503BD0278A34}">
      <dsp:nvSpPr>
        <dsp:cNvPr id="0" name=""/>
        <dsp:cNvSpPr/>
      </dsp:nvSpPr>
      <dsp:spPr>
        <a:xfrm>
          <a:off x="0" y="156981"/>
          <a:ext cx="8229600" cy="42120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nl-NL" sz="3000" kern="1200" dirty="0" smtClean="0">
              <a:solidFill>
                <a:srgbClr val="FFCC00"/>
              </a:solidFill>
            </a:rPr>
            <a:t>    Góp phần nâng cao nhận thức, củng cố niềm tin, tạo sự đồng thuận và tích cực thực hiện trong các tầng lớp nhân dân. </a:t>
          </a:r>
        </a:p>
        <a:p>
          <a:pPr lvl="0" algn="just" defTabSz="1333500" rtl="0">
            <a:lnSpc>
              <a:spcPct val="90000"/>
            </a:lnSpc>
            <a:spcBef>
              <a:spcPct val="0"/>
            </a:spcBef>
            <a:spcAft>
              <a:spcPct val="35000"/>
            </a:spcAft>
          </a:pPr>
          <a:r>
            <a:rPr lang="nl-NL" sz="3000" kern="1200" dirty="0" smtClean="0">
              <a:solidFill>
                <a:srgbClr val="FFCC00"/>
              </a:solidFill>
            </a:rPr>
            <a:t>      Công tác nắm bắt thông tin, tư tưởng, ý kiến, kiến nghị của nhân dân từng bước đi vào nề nếp, kịp thời phụ vụ nhiệm vụ giám sát, phản biện xã hội và phản ánh, kiến nghị với Đảng, Nhà nước những vấn đề mà nhân dân quan tâm.</a:t>
          </a:r>
          <a:endParaRPr lang="en-US" sz="3000" kern="1200" dirty="0">
            <a:solidFill>
              <a:srgbClr val="FFCC00"/>
            </a:solidFill>
          </a:endParaRPr>
        </a:p>
      </dsp:txBody>
      <dsp:txXfrm>
        <a:off x="205613" y="362594"/>
        <a:ext cx="7818374" cy="3800774"/>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7129C-3059-4182-B4AF-68B11C372346}">
      <dsp:nvSpPr>
        <dsp:cNvPr id="0" name=""/>
        <dsp:cNvSpPr/>
      </dsp:nvSpPr>
      <dsp:spPr>
        <a:xfrm>
          <a:off x="0" y="439"/>
          <a:ext cx="8229600" cy="114212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nl-NL" sz="4700" b="1" kern="1200" dirty="0" smtClean="0"/>
            <a:t> </a:t>
          </a:r>
          <a:r>
            <a:rPr lang="nl-NL" sz="3200" b="1" kern="1200" dirty="0" smtClean="0"/>
            <a:t>Những khó khăn, hạn chế</a:t>
          </a:r>
          <a:endParaRPr lang="en-US" sz="3200" kern="1200" dirty="0"/>
        </a:p>
      </dsp:txBody>
      <dsp:txXfrm>
        <a:off x="55754" y="56193"/>
        <a:ext cx="8118092" cy="1030613"/>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CCC85-07F6-426A-8B26-7F0D304929EC}">
      <dsp:nvSpPr>
        <dsp:cNvPr id="0" name=""/>
        <dsp:cNvSpPr/>
      </dsp:nvSpPr>
      <dsp:spPr>
        <a:xfrm>
          <a:off x="0" y="227181"/>
          <a:ext cx="8229600" cy="40716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just" defTabSz="1289050" rtl="0">
            <a:lnSpc>
              <a:spcPct val="90000"/>
            </a:lnSpc>
            <a:spcBef>
              <a:spcPct val="0"/>
            </a:spcBef>
            <a:spcAft>
              <a:spcPct val="35000"/>
            </a:spcAft>
          </a:pPr>
          <a:r>
            <a:rPr lang="nl-NL" sz="2900" kern="1200" dirty="0" smtClean="0">
              <a:solidFill>
                <a:srgbClr val="FFCC00"/>
              </a:solidFill>
            </a:rPr>
            <a:t>       - Việc triển khai, thực hiện Đề án của Ủy ban MTTQVN một số tỉnh, thành phố và tổ chức thành viên còn chậm so với yêu cầu.</a:t>
          </a:r>
        </a:p>
        <a:p>
          <a:pPr lvl="0" algn="just" defTabSz="1289050" rtl="0">
            <a:lnSpc>
              <a:spcPct val="90000"/>
            </a:lnSpc>
            <a:spcBef>
              <a:spcPct val="0"/>
            </a:spcBef>
            <a:spcAft>
              <a:spcPct val="35000"/>
            </a:spcAft>
          </a:pPr>
          <a:r>
            <a:rPr lang="nl-NL" sz="2900" kern="1200" dirty="0" smtClean="0">
              <a:solidFill>
                <a:srgbClr val="FFCC00"/>
              </a:solidFill>
            </a:rPr>
            <a:t>        Bộ phận chủ trì tham mưu việc tổ chức thu thập, tập hợp ý kiến, nguyện vọng nhân dân và dư luận xã hội theo Kết luận 100-KL/TW của Ban Bí thư ở nhiều địa phương còn khó khăn về mặt tổ chức, năng lực chuyên môn và kinh phí hoạt động</a:t>
          </a:r>
          <a:endParaRPr lang="en-US" sz="2900" kern="1200" dirty="0">
            <a:solidFill>
              <a:srgbClr val="FFCC00"/>
            </a:solidFill>
          </a:endParaRPr>
        </a:p>
      </dsp:txBody>
      <dsp:txXfrm>
        <a:off x="198759" y="425940"/>
        <a:ext cx="7832082" cy="3674082"/>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52356C-3C56-4175-AB63-BE2D5D04A854}">
      <dsp:nvSpPr>
        <dsp:cNvPr id="0" name=""/>
        <dsp:cNvSpPr/>
      </dsp:nvSpPr>
      <dsp:spPr>
        <a:xfrm>
          <a:off x="0" y="491526"/>
          <a:ext cx="8229600" cy="148473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nl-NL" sz="2700" kern="1200" dirty="0" smtClean="0"/>
            <a:t>    </a:t>
          </a:r>
          <a:r>
            <a:rPr lang="nl-NL" sz="2700" kern="1200" dirty="0" smtClean="0">
              <a:solidFill>
                <a:srgbClr val="FFCC00"/>
              </a:solidFill>
            </a:rPr>
            <a:t>Việc báo cáo phản ánh tình hình Nhân dân còn chậm; các chuyên trang, chuyên mục, xây dựng phóng sự tuyên truyền gương điển hình nhiều nơi chất lượng chưa cao.</a:t>
          </a:r>
          <a:endParaRPr lang="en-US" sz="2700" kern="1200" dirty="0">
            <a:solidFill>
              <a:srgbClr val="FFCC00"/>
            </a:solidFill>
          </a:endParaRPr>
        </a:p>
      </dsp:txBody>
      <dsp:txXfrm>
        <a:off x="72479" y="564005"/>
        <a:ext cx="8084642" cy="1339772"/>
      </dsp:txXfrm>
    </dsp:sp>
    <dsp:sp modelId="{4A4548F3-40F2-4D00-B846-C920CD84CFAA}">
      <dsp:nvSpPr>
        <dsp:cNvPr id="0" name=""/>
        <dsp:cNvSpPr/>
      </dsp:nvSpPr>
      <dsp:spPr>
        <a:xfrm>
          <a:off x="0" y="2054016"/>
          <a:ext cx="8229600" cy="148473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nl-NL" sz="2700" kern="1200" dirty="0" smtClean="0">
              <a:solidFill>
                <a:srgbClr val="FFCC00"/>
              </a:solidFill>
            </a:rPr>
            <a:t>   Hiện nay vẫn còn 27/63 tỉnh, thành phố chưa có trang Thông tin điện tử Mặt trận; </a:t>
          </a:r>
          <a:endParaRPr lang="en-US" sz="2700" kern="1200" dirty="0">
            <a:solidFill>
              <a:srgbClr val="FFCC00"/>
            </a:solidFill>
          </a:endParaRPr>
        </a:p>
      </dsp:txBody>
      <dsp:txXfrm>
        <a:off x="72479" y="2126495"/>
        <a:ext cx="8084642" cy="1339772"/>
      </dsp:txXfrm>
    </dsp:sp>
    <dsp:sp modelId="{4CB05E8E-937C-4F33-AA30-B2D9BE70EDC4}">
      <dsp:nvSpPr>
        <dsp:cNvPr id="0" name=""/>
        <dsp:cNvSpPr/>
      </dsp:nvSpPr>
      <dsp:spPr>
        <a:xfrm>
          <a:off x="0" y="3616506"/>
          <a:ext cx="8229600" cy="148473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nl-NL" sz="2700" kern="1200" dirty="0" smtClean="0"/>
            <a:t>    </a:t>
          </a:r>
          <a:r>
            <a:rPr lang="nl-NL" sz="2700" kern="1200" dirty="0" smtClean="0">
              <a:solidFill>
                <a:srgbClr val="FFCC00"/>
              </a:solidFill>
            </a:rPr>
            <a:t>26/63 tỉnh, thành phố chưa phát hành Thông tin công tác Mặt trận… ảnh hưởng đến hiệu quả công tác thông tin, tuyên truyền</a:t>
          </a:r>
          <a:endParaRPr lang="en-US" sz="2700" kern="1200" dirty="0">
            <a:solidFill>
              <a:srgbClr val="FFCC00"/>
            </a:solidFill>
          </a:endParaRPr>
        </a:p>
      </dsp:txBody>
      <dsp:txXfrm>
        <a:off x="72479" y="3688985"/>
        <a:ext cx="8084642" cy="1339772"/>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F994C-5F2B-4931-874D-1909502A3A98}">
      <dsp:nvSpPr>
        <dsp:cNvPr id="0" name=""/>
        <dsp:cNvSpPr/>
      </dsp:nvSpPr>
      <dsp:spPr>
        <a:xfrm>
          <a:off x="0" y="539"/>
          <a:ext cx="8229600" cy="1141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nl-NL" sz="3200" b="1" kern="1200" dirty="0" smtClean="0"/>
            <a:t>Nguyên nhân của những ưu điểm</a:t>
          </a:r>
          <a:endParaRPr lang="en-US" sz="3200" b="1" kern="1200" dirty="0"/>
        </a:p>
      </dsp:txBody>
      <dsp:txXfrm>
        <a:off x="55744" y="56283"/>
        <a:ext cx="8118112" cy="103043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9DF9F-C465-4A81-977B-790048DFA806}">
      <dsp:nvSpPr>
        <dsp:cNvPr id="0" name=""/>
        <dsp:cNvSpPr/>
      </dsp:nvSpPr>
      <dsp:spPr>
        <a:xfrm>
          <a:off x="0" y="128901"/>
          <a:ext cx="8229600" cy="426816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t>      </a:t>
          </a:r>
          <a:r>
            <a:rPr lang="nl-NL" sz="3200" kern="1200" dirty="0" smtClean="0">
              <a:solidFill>
                <a:srgbClr val="FFCC00"/>
              </a:solidFill>
            </a:rPr>
            <a:t>- Ủy ban Mặt trận Tổ quốc Việt Nam các cấp xác định việc thực hiện Đề án là một trong những nhiệm vụ trọng tâm của quá trình đổi mới nội dung và phương thức hoạt động của Mặt trận Tổ quốc Việt Nam theo NQ Đại hội VIII, nên đã đã đầu tư công sức, quan tâm, chỉ đạo, hướng dẫn, kiểm tra, đôn đốc kịp thời việc thực hiện Đề án ở cấp mình.</a:t>
          </a:r>
          <a:endParaRPr lang="en-US" sz="3200" kern="1200" dirty="0">
            <a:solidFill>
              <a:srgbClr val="FFCC00"/>
            </a:solidFill>
          </a:endParaRPr>
        </a:p>
      </dsp:txBody>
      <dsp:txXfrm>
        <a:off x="208354" y="337255"/>
        <a:ext cx="7812892" cy="3851452"/>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E4D3AB-122D-4368-9631-9E14CE54E405}">
      <dsp:nvSpPr>
        <dsp:cNvPr id="0" name=""/>
        <dsp:cNvSpPr/>
      </dsp:nvSpPr>
      <dsp:spPr>
        <a:xfrm>
          <a:off x="0" y="0"/>
          <a:ext cx="8229600" cy="307909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Nhận thức đúng đắn về vị trí, vai trò của Mặt trận và quan tâm chỉ đạo của cấp ủy, sự phối hợp kịp thời của chính quyền các cấp trong việc thực hiện Đề án đã tạo điều kiện thuận lợi cho UBMTTQ Việt Nam các cấp kiện toàn, thành lập Ban Tuyên giáo của Ủy ban Mặt trận Tổ quốc Việt Nam, công cụ quan trọng để triển khai thực hiện Đề án</a:t>
          </a:r>
          <a:endParaRPr lang="en-US" sz="2800" kern="1200" dirty="0">
            <a:solidFill>
              <a:srgbClr val="FFCC00"/>
            </a:solidFill>
          </a:endParaRPr>
        </a:p>
      </dsp:txBody>
      <dsp:txXfrm>
        <a:off x="150309" y="150309"/>
        <a:ext cx="7928982" cy="2778476"/>
      </dsp:txXfrm>
    </dsp:sp>
    <dsp:sp modelId="{8313C854-D069-4F06-82E9-E76066B60919}">
      <dsp:nvSpPr>
        <dsp:cNvPr id="0" name=""/>
        <dsp:cNvSpPr/>
      </dsp:nvSpPr>
      <dsp:spPr>
        <a:xfrm>
          <a:off x="0" y="3093587"/>
          <a:ext cx="8229600" cy="307764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Uỷ ban Mặt trận Tổ quốc Việt Nam nhiều tỉnh, thành phố đã thực hiện tốt công tác phối hợp với các tổ chức thành viên, đặc biệt là các tổ chức chính trị - xã hội và các cơ quan, thông tin báo chí của cấp uỷ, chính quyền cùng cấp nên đã tạo nên tính đồng bộ, kịp thời trong quá trình thực hiện Đề án</a:t>
          </a:r>
          <a:r>
            <a:rPr lang="nl-NL" sz="500" kern="1200" dirty="0" smtClean="0"/>
            <a:t>.</a:t>
          </a:r>
          <a:endParaRPr lang="en-US" sz="500" kern="1200" dirty="0"/>
        </a:p>
      </dsp:txBody>
      <dsp:txXfrm>
        <a:off x="150238" y="3243825"/>
        <a:ext cx="7929124" cy="277717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4F573-CE38-43E8-A0F5-0573F10225DD}">
      <dsp:nvSpPr>
        <dsp:cNvPr id="0" name=""/>
        <dsp:cNvSpPr/>
      </dsp:nvSpPr>
      <dsp:spPr>
        <a:xfrm>
          <a:off x="0" y="4281"/>
          <a:ext cx="8229600" cy="9360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nl-NL" sz="3200" b="1" kern="1200" dirty="0" smtClean="0"/>
            <a:t>Nguyên nhân của hạn chế</a:t>
          </a:r>
          <a:endParaRPr lang="en-US" sz="3200" kern="1200" dirty="0"/>
        </a:p>
      </dsp:txBody>
      <dsp:txXfrm>
        <a:off x="45692" y="49973"/>
        <a:ext cx="8138216" cy="844616"/>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50A24-BA14-4133-9F39-A2C889AFC223}">
      <dsp:nvSpPr>
        <dsp:cNvPr id="0" name=""/>
        <dsp:cNvSpPr/>
      </dsp:nvSpPr>
      <dsp:spPr>
        <a:xfrm>
          <a:off x="0" y="573"/>
          <a:ext cx="8229600" cy="2621794"/>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Vẫn còn không ít cấp ủy, chính quyền nhận thức về  vị trí, vai trò, nhiệm vụ và phương thức hoạt động của công tác thông tin, tuyên truyền, nắm bắt dư luận xã hội của MTTQ Việt Nam chưa đầy đủ nên chưa quan tâm, tạo điều kiện thỏa đáng cho công tác này.</a:t>
          </a:r>
          <a:endParaRPr lang="en-US" sz="2800" kern="1200" dirty="0">
            <a:solidFill>
              <a:srgbClr val="FFCC00"/>
            </a:solidFill>
          </a:endParaRPr>
        </a:p>
      </dsp:txBody>
      <dsp:txXfrm>
        <a:off x="127985" y="128558"/>
        <a:ext cx="7973630" cy="2365824"/>
      </dsp:txXfrm>
    </dsp:sp>
    <dsp:sp modelId="{F0D5FD82-0F84-47BC-865B-465121758A1D}">
      <dsp:nvSpPr>
        <dsp:cNvPr id="0" name=""/>
        <dsp:cNvSpPr/>
      </dsp:nvSpPr>
      <dsp:spPr>
        <a:xfrm>
          <a:off x="0" y="2635432"/>
          <a:ext cx="8229600" cy="2621794"/>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C00"/>
              </a:solidFill>
            </a:rPr>
            <a:t>     Hầu hết các tỉnh, thành phố thực hiện Quy định 282-QĐ/TW ngày 1/4/2015 của Ban Bí thư về chức năng, nhiệm vụ, tổ chức bộ máy, biên chế cơ quan chuyên trách tham mưu, giúp việc Ủy ban MTTQ Việt Nam và các đoàn thể chính trị - xã hội cấp tỉnh, cấp huyện chưa đúng với với yêu cầu của Quy định</a:t>
          </a:r>
          <a:endParaRPr lang="en-US" sz="2800" kern="1200" dirty="0">
            <a:solidFill>
              <a:srgbClr val="FFCC00"/>
            </a:solidFill>
          </a:endParaRPr>
        </a:p>
      </dsp:txBody>
      <dsp:txXfrm>
        <a:off x="127985" y="2763417"/>
        <a:ext cx="7973630" cy="2365824"/>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7EAFA-96C2-4F68-9334-B19BA1AE7AA3}">
      <dsp:nvSpPr>
        <dsp:cNvPr id="0" name=""/>
        <dsp:cNvSpPr/>
      </dsp:nvSpPr>
      <dsp:spPr>
        <a:xfrm>
          <a:off x="0" y="50713"/>
          <a:ext cx="8229600" cy="183185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nl-NL" sz="2600" kern="1200" dirty="0" smtClean="0">
              <a:solidFill>
                <a:srgbClr val="FFCC00"/>
              </a:solidFill>
            </a:rPr>
            <a:t>    Trong 63 tỉnh, thành phố mới có 23 tỉnh có Ban Tuyên giáo riêng với biên chế từ 2 đến 4 người còn hầu hết là Ban Tuyên giáo ghép với ban chuyên môn khác.</a:t>
          </a:r>
          <a:endParaRPr lang="en-US" sz="2600" kern="1200" dirty="0">
            <a:solidFill>
              <a:srgbClr val="FFCC00"/>
            </a:solidFill>
          </a:endParaRPr>
        </a:p>
      </dsp:txBody>
      <dsp:txXfrm>
        <a:off x="89424" y="140137"/>
        <a:ext cx="8050752" cy="1653006"/>
      </dsp:txXfrm>
    </dsp:sp>
    <dsp:sp modelId="{89F68E6E-6921-4564-BA38-093F1BB5C536}">
      <dsp:nvSpPr>
        <dsp:cNvPr id="0" name=""/>
        <dsp:cNvSpPr/>
      </dsp:nvSpPr>
      <dsp:spPr>
        <a:xfrm>
          <a:off x="0" y="1957447"/>
          <a:ext cx="8229600" cy="183185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nl-NL" sz="2600" kern="1200" dirty="0" smtClean="0">
              <a:solidFill>
                <a:srgbClr val="FFCC00"/>
              </a:solidFill>
            </a:rPr>
            <a:t>   Điều kiện, phương tiện thực hiện nhiệm vụ nắm bắt dư luận xã hội của Uỷ ban Mặt trận Tổ quốc Việt Nam các cấp các cấp chưa bảo đảm thực thi nhiệm vụ</a:t>
          </a:r>
          <a:endParaRPr lang="en-US" sz="2600" kern="1200" dirty="0">
            <a:solidFill>
              <a:srgbClr val="FFCC00"/>
            </a:solidFill>
          </a:endParaRPr>
        </a:p>
      </dsp:txBody>
      <dsp:txXfrm>
        <a:off x="89424" y="2046871"/>
        <a:ext cx="8050752" cy="1653006"/>
      </dsp:txXfrm>
    </dsp:sp>
    <dsp:sp modelId="{F6D34CBD-D142-45D9-ADF3-793D1B32E073}">
      <dsp:nvSpPr>
        <dsp:cNvPr id="0" name=""/>
        <dsp:cNvSpPr/>
      </dsp:nvSpPr>
      <dsp:spPr>
        <a:xfrm>
          <a:off x="0" y="3864182"/>
          <a:ext cx="8229600" cy="183185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en-US" sz="2600" kern="1200" dirty="0" smtClean="0">
              <a:solidFill>
                <a:srgbClr val="FFCC00"/>
              </a:solidFill>
            </a:rPr>
            <a:t>    </a:t>
          </a:r>
          <a:r>
            <a:rPr lang="sq-AL" sz="2600" kern="1200" dirty="0" smtClean="0">
              <a:solidFill>
                <a:srgbClr val="FFCC00"/>
              </a:solidFill>
            </a:rPr>
            <a:t>Công tác thông tin, tuyên truyền ở một số địa phương còn thụ động; nội dung, hình thức thông tin, tuyên truyền còn gò bó, cứng nhắc dẫn đến chất lượng hoạt động hạn chế so với yêu cầu, nhiệm vụ đặt ra. </a:t>
          </a:r>
          <a:endParaRPr lang="en-US" sz="2600" kern="1200" dirty="0">
            <a:solidFill>
              <a:srgbClr val="FFCC00"/>
            </a:solidFill>
          </a:endParaRPr>
        </a:p>
      </dsp:txBody>
      <dsp:txXfrm>
        <a:off x="89424" y="3953606"/>
        <a:ext cx="8050752" cy="1653006"/>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BC5E3-2EFD-45A7-8F5F-113B73B75CB5}">
      <dsp:nvSpPr>
        <dsp:cNvPr id="0" name=""/>
        <dsp:cNvSpPr/>
      </dsp:nvSpPr>
      <dsp:spPr>
        <a:xfrm>
          <a:off x="0" y="0"/>
          <a:ext cx="8229600" cy="147304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sq-AL" sz="3200" b="1" kern="1200" dirty="0" smtClean="0"/>
            <a:t>III. Nhiệm vụ và giải pháp tiếp tục thực hiện Đề án trong thời gian tới</a:t>
          </a:r>
          <a:endParaRPr lang="en-US" sz="3200" kern="1200" dirty="0"/>
        </a:p>
      </dsp:txBody>
      <dsp:txXfrm>
        <a:off x="71908" y="71908"/>
        <a:ext cx="8085784" cy="1329226"/>
      </dsp:txXfrm>
    </dsp:sp>
    <dsp:sp modelId="{BCE54AD1-2F6B-4432-82FA-DFEE64F8A8DC}">
      <dsp:nvSpPr>
        <dsp:cNvPr id="0" name=""/>
        <dsp:cNvSpPr/>
      </dsp:nvSpPr>
      <dsp:spPr>
        <a:xfrm>
          <a:off x="0" y="1857916"/>
          <a:ext cx="8229600" cy="33415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en-US" sz="2800" kern="1200" dirty="0" smtClean="0">
              <a:solidFill>
                <a:srgbClr val="FFCC00"/>
              </a:solidFill>
            </a:rPr>
            <a:t>     </a:t>
          </a:r>
          <a:r>
            <a:rPr lang="sq-AL" sz="2800" kern="1200" dirty="0" smtClean="0">
              <a:solidFill>
                <a:srgbClr val="FFCC00"/>
              </a:solidFill>
            </a:rPr>
            <a:t>1. Tiếp tục triển khai thực hiện các nội dung, nhiệm vụ trong Đề án “Đổi mới công tác thông tin, tuyên truyền của Mặt trận Tổ quốc Việt Nam” theo Nghị quyết 03/NQ-MTTW, ngày 25/1/2015 của Hội nghị lần thứ hai Ủy ban Trung ương MTTQ Việt Nam và các văn bản hướng dẫn của Ban Thường trực Ủy ban Trung ương MTTQ Việt Nam.</a:t>
          </a:r>
          <a:r>
            <a:rPr lang="en-US" sz="2800" kern="1200" dirty="0" smtClean="0">
              <a:solidFill>
                <a:srgbClr val="FFCC00"/>
              </a:solidFill>
            </a:rPr>
            <a:t>   </a:t>
          </a:r>
          <a:endParaRPr lang="en-US" sz="2800" kern="1200" dirty="0">
            <a:solidFill>
              <a:srgbClr val="FFCC00"/>
            </a:solidFill>
          </a:endParaRPr>
        </a:p>
      </dsp:txBody>
      <dsp:txXfrm>
        <a:off x="163120" y="2021036"/>
        <a:ext cx="7903360" cy="3015280"/>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50317-F03F-4A8B-9D96-38D72797193B}">
      <dsp:nvSpPr>
        <dsp:cNvPr id="0" name=""/>
        <dsp:cNvSpPr/>
      </dsp:nvSpPr>
      <dsp:spPr>
        <a:xfrm>
          <a:off x="0" y="20409"/>
          <a:ext cx="8229600" cy="110218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sq-AL" sz="2700" b="1" kern="1200" dirty="0" smtClean="0"/>
            <a:t>Trọng tâm công tác thông tin, tuyên truyền năm 2017</a:t>
          </a:r>
          <a:endParaRPr lang="en-US" sz="2700" b="1" kern="1200" dirty="0"/>
        </a:p>
      </dsp:txBody>
      <dsp:txXfrm>
        <a:off x="53804" y="74213"/>
        <a:ext cx="8121992" cy="994572"/>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DDA17-1A86-4758-81ED-175E525CD9DC}">
      <dsp:nvSpPr>
        <dsp:cNvPr id="0" name=""/>
        <dsp:cNvSpPr/>
      </dsp:nvSpPr>
      <dsp:spPr>
        <a:xfrm>
          <a:off x="0" y="0"/>
          <a:ext cx="8229600" cy="23818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en-US" sz="2600" kern="1200" dirty="0" smtClean="0">
              <a:solidFill>
                <a:srgbClr val="FFCC66"/>
              </a:solidFill>
            </a:rPr>
            <a:t>      </a:t>
          </a:r>
          <a:r>
            <a:rPr lang="sq-AL" sz="2600" kern="1200" dirty="0" smtClean="0">
              <a:solidFill>
                <a:srgbClr val="FFCC66"/>
              </a:solidFill>
              <a:latin typeface="+mn-lt"/>
            </a:rPr>
            <a:t>- Tuyên truyền các sự kiện, ngày kỷ niệm, lịch sử của đất nước, của hệ thống chính trị, đại hội của các tổ chức thành viên</a:t>
          </a:r>
          <a:r>
            <a:rPr lang="en-US" sz="2600" kern="1200" dirty="0" smtClean="0">
              <a:solidFill>
                <a:srgbClr val="FFCC66"/>
              </a:solidFill>
              <a:latin typeface="+mn-lt"/>
            </a:rPr>
            <a:t> </a:t>
          </a:r>
          <a:r>
            <a:rPr lang="es-MX" sz="2600" kern="1200" dirty="0" smtClean="0">
              <a:solidFill>
                <a:srgbClr val="FFCC66"/>
              </a:solidFill>
              <a:latin typeface="+mn-lt"/>
            </a:rPr>
            <a:t>gắn với tuyên truyền việc triển khai thực hiện </a:t>
          </a:r>
          <a:r>
            <a:rPr lang="vi-VN" sz="2600" kern="1200" dirty="0" smtClean="0">
              <a:solidFill>
                <a:srgbClr val="FFCC66"/>
              </a:solidFill>
              <a:latin typeface="Calibri" panose="020F0502020204030204" pitchFamily="34" charset="0"/>
              <a:cs typeface="Calibri" panose="020F0502020204030204" pitchFamily="34" charset="0"/>
            </a:rPr>
            <a:t>Chỉ thị số 05-CT/TW ngày 15</a:t>
          </a:r>
          <a:r>
            <a:rPr lang="sq-AL" sz="2600" kern="1200" dirty="0" smtClean="0">
              <a:solidFill>
                <a:srgbClr val="FFCC66"/>
              </a:solidFill>
              <a:latin typeface="Calibri" panose="020F0502020204030204" pitchFamily="34" charset="0"/>
              <a:cs typeface="Calibri" panose="020F0502020204030204" pitchFamily="34" charset="0"/>
            </a:rPr>
            <a:t>/</a:t>
          </a:r>
          <a:r>
            <a:rPr lang="vi-VN" sz="2600" kern="1200" dirty="0" smtClean="0">
              <a:solidFill>
                <a:srgbClr val="FFCC66"/>
              </a:solidFill>
              <a:latin typeface="Calibri" panose="020F0502020204030204" pitchFamily="34" charset="0"/>
              <a:cs typeface="Calibri" panose="020F0502020204030204" pitchFamily="34" charset="0"/>
            </a:rPr>
            <a:t>5</a:t>
          </a:r>
          <a:r>
            <a:rPr lang="sq-AL" sz="2600" kern="1200" dirty="0" smtClean="0">
              <a:solidFill>
                <a:srgbClr val="FFCC66"/>
              </a:solidFill>
              <a:latin typeface="Calibri" panose="020F0502020204030204" pitchFamily="34" charset="0"/>
              <a:cs typeface="Calibri" panose="020F0502020204030204" pitchFamily="34" charset="0"/>
            </a:rPr>
            <a:t>/</a:t>
          </a:r>
          <a:r>
            <a:rPr lang="vi-VN" sz="2600" kern="1200" dirty="0" smtClean="0">
              <a:solidFill>
                <a:srgbClr val="FFCC66"/>
              </a:solidFill>
              <a:latin typeface="Calibri" panose="020F0502020204030204" pitchFamily="34" charset="0"/>
              <a:cs typeface="Calibri" panose="020F0502020204030204" pitchFamily="34" charset="0"/>
            </a:rPr>
            <a:t>2016 của Bộ Chính trị về </a:t>
          </a:r>
          <a:r>
            <a:rPr lang="sq-AL" sz="2600" kern="1200" dirty="0" smtClean="0">
              <a:solidFill>
                <a:srgbClr val="FFCC66"/>
              </a:solidFill>
              <a:latin typeface="Calibri" panose="020F0502020204030204" pitchFamily="34" charset="0"/>
              <a:cs typeface="Calibri" panose="020F0502020204030204" pitchFamily="34" charset="0"/>
            </a:rPr>
            <a:t>“</a:t>
          </a:r>
          <a:r>
            <a:rPr lang="vi-VN" sz="2600" kern="1200" dirty="0" smtClean="0">
              <a:solidFill>
                <a:srgbClr val="FFCC66"/>
              </a:solidFill>
              <a:latin typeface="Calibri" panose="020F0502020204030204" pitchFamily="34" charset="0"/>
              <a:cs typeface="Calibri" panose="020F0502020204030204" pitchFamily="34" charset="0"/>
            </a:rPr>
            <a:t>Đẩy mạnh học tập và làm theo tư tưởng, đạo đức, phong cách Hồ Chí Minh</a:t>
          </a:r>
          <a:r>
            <a:rPr lang="sq-AL" sz="2600" kern="1200" dirty="0" smtClean="0">
              <a:solidFill>
                <a:srgbClr val="FFCC66"/>
              </a:solidFill>
              <a:latin typeface="Calibri" panose="020F0502020204030204" pitchFamily="34" charset="0"/>
              <a:cs typeface="Calibri" panose="020F0502020204030204" pitchFamily="34" charset="0"/>
            </a:rPr>
            <a:t>”.</a:t>
          </a:r>
          <a:endParaRPr lang="en-US" sz="2600" kern="1200" dirty="0">
            <a:solidFill>
              <a:srgbClr val="FFCC66"/>
            </a:solidFill>
            <a:latin typeface="Calibri" panose="020F0502020204030204" pitchFamily="34" charset="0"/>
            <a:cs typeface="Calibri" panose="020F0502020204030204" pitchFamily="34" charset="0"/>
          </a:endParaRPr>
        </a:p>
      </dsp:txBody>
      <dsp:txXfrm>
        <a:off x="116271" y="116271"/>
        <a:ext cx="7997058" cy="2149278"/>
      </dsp:txXfrm>
    </dsp:sp>
    <dsp:sp modelId="{38BCB8AD-D034-4D8C-AD0C-AECB7F6C95C9}">
      <dsp:nvSpPr>
        <dsp:cNvPr id="0" name=""/>
        <dsp:cNvSpPr/>
      </dsp:nvSpPr>
      <dsp:spPr>
        <a:xfrm>
          <a:off x="0" y="2420705"/>
          <a:ext cx="8229600" cy="26676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en-US" sz="2600" kern="1200" dirty="0" smtClean="0">
              <a:solidFill>
                <a:srgbClr val="FFCC66"/>
              </a:solidFill>
            </a:rPr>
            <a:t>      </a:t>
          </a:r>
          <a:r>
            <a:rPr lang="sq-AL" sz="2600" kern="1200" dirty="0" smtClean="0">
              <a:solidFill>
                <a:srgbClr val="FFCC66"/>
              </a:solidFill>
            </a:rPr>
            <a:t>- </a:t>
          </a:r>
          <a:r>
            <a:rPr lang="es-MX" sz="2600" kern="1200" dirty="0" smtClean="0">
              <a:solidFill>
                <a:srgbClr val="FFCC66"/>
              </a:solidFill>
            </a:rPr>
            <a:t>Đẩy mạnh tuyên truyền việc triển khai Chương trình hành động của </a:t>
          </a:r>
          <a:r>
            <a:rPr lang="es-MX" sz="2600" kern="1200" dirty="0" err="1" smtClean="0">
              <a:solidFill>
                <a:srgbClr val="FFCC66"/>
              </a:solidFill>
            </a:rPr>
            <a:t>MTTQ</a:t>
          </a:r>
          <a:r>
            <a:rPr lang="es-MX" sz="2600" kern="1200" dirty="0" smtClean="0">
              <a:solidFill>
                <a:srgbClr val="FFCC66"/>
              </a:solidFill>
            </a:rPr>
            <a:t> Việt Nam thực hiện </a:t>
          </a:r>
          <a:r>
            <a:rPr lang="sq-AL" sz="2600" kern="1200" dirty="0" smtClean="0">
              <a:solidFill>
                <a:srgbClr val="FFCC66"/>
              </a:solidFill>
            </a:rPr>
            <a:t>Nghị quyết Trung ương 4 khóa XII của Đảng về “Tăng cường xây dựng, chỉnh đốn Đảng; ngăn chặn, đẩy lùi sự suy thoái về tư tưởng chính trị, đạo đức, lối sống, những biểu hiện "tự diễn biến", "tự chuyển hóa" trong nội bộ”.</a:t>
          </a:r>
          <a:endParaRPr lang="en-US" sz="2600" kern="1200" dirty="0">
            <a:solidFill>
              <a:srgbClr val="FFCC66"/>
            </a:solidFill>
          </a:endParaRPr>
        </a:p>
      </dsp:txBody>
      <dsp:txXfrm>
        <a:off x="130221" y="2550926"/>
        <a:ext cx="7969158" cy="2407158"/>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BF848-02BB-404B-8FD9-595E3DF8A59A}">
      <dsp:nvSpPr>
        <dsp:cNvPr id="0" name=""/>
        <dsp:cNvSpPr/>
      </dsp:nvSpPr>
      <dsp:spPr>
        <a:xfrm>
          <a:off x="0" y="462300"/>
          <a:ext cx="8534400" cy="51714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ts val="3800"/>
            </a:lnSpc>
            <a:spcBef>
              <a:spcPct val="0"/>
            </a:spcBef>
            <a:spcAft>
              <a:spcPts val="0"/>
            </a:spcAft>
          </a:pPr>
          <a:r>
            <a:rPr lang="en-US" sz="2600" kern="1200" dirty="0" smtClean="0">
              <a:solidFill>
                <a:srgbClr val="FFCC66"/>
              </a:solidFill>
            </a:rPr>
            <a:t>         </a:t>
          </a:r>
          <a:r>
            <a:rPr lang="vi-VN" sz="2800" kern="1200" dirty="0" smtClean="0">
              <a:solidFill>
                <a:srgbClr val="FFCC66"/>
              </a:solidFill>
            </a:rPr>
            <a:t>- Tuyên truyền kết quả triển khai thực hiện công tác dân tộc, tôn giáo của MTTQ Việt Nam</a:t>
          </a:r>
          <a:r>
            <a:rPr lang="sq-AL" sz="2800" kern="1200" dirty="0" smtClean="0">
              <a:solidFill>
                <a:srgbClr val="FFCC66"/>
              </a:solidFill>
            </a:rPr>
            <a:t>;</a:t>
          </a:r>
          <a:r>
            <a:rPr lang="vi-VN" sz="2800" kern="1200" dirty="0" smtClean="0">
              <a:solidFill>
                <a:srgbClr val="FFCC66"/>
              </a:solidFill>
            </a:rPr>
            <a:t> việc tăng cường vận động, tập hợp, đoàn kết, hỗ trợ người Việt Nam ở nước ngoài hướng về quê hương tham gia phát triển và xây dựng quê hương, đất nước</a:t>
          </a:r>
          <a:r>
            <a:rPr lang="en-US" sz="2800" kern="1200" dirty="0" smtClean="0">
              <a:solidFill>
                <a:srgbClr val="FFCC66"/>
              </a:solidFill>
            </a:rPr>
            <a:t> </a:t>
          </a:r>
          <a:r>
            <a:rPr lang="vi-VN" sz="2800" kern="1200" dirty="0" smtClean="0">
              <a:solidFill>
                <a:srgbClr val="FFCC66"/>
              </a:solidFill>
            </a:rPr>
            <a:t>theo các kết luận của Đoàn Chủ tịch Ủy ban Trung ương Mặt trận Tổ quốc Nam và Nghị quyết của Ủy ban Trung ương MTTQ Việt Nam.</a:t>
          </a:r>
          <a:endParaRPr lang="en-US" sz="2800" kern="1200" dirty="0">
            <a:solidFill>
              <a:srgbClr val="FFCC66"/>
            </a:solidFill>
          </a:endParaRPr>
        </a:p>
      </dsp:txBody>
      <dsp:txXfrm>
        <a:off x="252447" y="714747"/>
        <a:ext cx="8029506" cy="4666506"/>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3FF83-CD59-45CE-A0EA-7AEE37469D6C}">
      <dsp:nvSpPr>
        <dsp:cNvPr id="0" name=""/>
        <dsp:cNvSpPr/>
      </dsp:nvSpPr>
      <dsp:spPr>
        <a:xfrm>
          <a:off x="0" y="30274"/>
          <a:ext cx="8229600" cy="56862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nl-NL" sz="2700" kern="1200" dirty="0" smtClean="0">
              <a:solidFill>
                <a:srgbClr val="FFCC66"/>
              </a:solidFill>
            </a:rPr>
            <a:t>    - Tuyên truyền, phổ biến các mô hình, điển hình tiên tiến,những việc làm hay, giải pháp tốt trong thực hiện các phong trào thi đua yêu nước, các cuộc vận động: </a:t>
          </a:r>
          <a:r>
            <a:rPr lang="nl-NL" sz="2700" i="1" kern="1200" dirty="0" smtClean="0">
              <a:solidFill>
                <a:schemeClr val="bg1"/>
              </a:solidFill>
            </a:rPr>
            <a:t>Toàn dân đoàn kết xây dựng nông thôn mới, đô thị văn minh</a:t>
          </a:r>
          <a:r>
            <a:rPr lang="nl-NL" sz="2700" i="1" kern="1200" dirty="0" smtClean="0">
              <a:solidFill>
                <a:srgbClr val="FFCC66"/>
              </a:solidFill>
            </a:rPr>
            <a:t>; </a:t>
          </a:r>
          <a:r>
            <a:rPr lang="nl-NL" sz="2700" i="1" kern="1200" dirty="0" smtClean="0">
              <a:solidFill>
                <a:schemeClr val="bg1"/>
              </a:solidFill>
            </a:rPr>
            <a:t>Người Việt Nam ưu tiên dàng hàng Việt Nam</a:t>
          </a:r>
          <a:r>
            <a:rPr lang="nl-NL" sz="2700" kern="1200" dirty="0" smtClean="0">
              <a:solidFill>
                <a:srgbClr val="FFCC66"/>
              </a:solidFill>
            </a:rPr>
            <a:t>; phong trào </a:t>
          </a:r>
          <a:r>
            <a:rPr lang="nl-NL" sz="2700" i="1" kern="1200" dirty="0" smtClean="0">
              <a:solidFill>
                <a:schemeClr val="bg1"/>
              </a:solidFill>
            </a:rPr>
            <a:t>Đoàn kết, sáng tạo, nâng cao năng suất, chất lượng, hiệu quả và hội nhập quốc tế </a:t>
          </a:r>
          <a:r>
            <a:rPr lang="nl-NL" sz="2700" kern="1200" dirty="0" smtClean="0">
              <a:solidFill>
                <a:srgbClr val="FFCC66"/>
              </a:solidFill>
            </a:rPr>
            <a:t>(dự kiến phát động trong dịp 19/5/2017); xây dựng và phát huy sức mạnh khối đại đoàn kết toàn dân tộc;</a:t>
          </a:r>
          <a:r>
            <a:rPr lang="vi-VN" sz="2700" kern="1200" dirty="0" smtClean="0">
              <a:solidFill>
                <a:srgbClr val="FFCC66"/>
              </a:solidFill>
            </a:rPr>
            <a:t> </a:t>
          </a:r>
          <a:r>
            <a:rPr lang="vi-VN" sz="2700" kern="1200" dirty="0" smtClean="0">
              <a:solidFill>
                <a:srgbClr val="FFCC66"/>
              </a:solidFill>
              <a:latin typeface="Calibri" panose="020F0502020204030204" pitchFamily="34" charset="0"/>
              <a:cs typeface="Calibri" panose="020F0502020204030204" pitchFamily="34" charset="0"/>
            </a:rPr>
            <a:t>về việc đổi mới, chất lượng, hiệu quả tổ chức Ngày hội đại đoàn kết toàn dân tộc ở khu dân cư vào dịp kỷ niệm Ngày truyền thống MTTQ Việt Nam hằng năm (18 tháng 11).</a:t>
          </a:r>
          <a:endParaRPr lang="en-US" sz="2700" kern="1200" dirty="0">
            <a:solidFill>
              <a:srgbClr val="FFCC66"/>
            </a:solidFill>
            <a:latin typeface="Calibri" panose="020F0502020204030204" pitchFamily="34" charset="0"/>
            <a:cs typeface="Calibri" panose="020F0502020204030204" pitchFamily="34" charset="0"/>
          </a:endParaRPr>
        </a:p>
      </dsp:txBody>
      <dsp:txXfrm>
        <a:off x="277577" y="307851"/>
        <a:ext cx="7674446" cy="5131046"/>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6B38A-CA60-453A-AD71-F47FE3886C6B}">
      <dsp:nvSpPr>
        <dsp:cNvPr id="0" name=""/>
        <dsp:cNvSpPr/>
      </dsp:nvSpPr>
      <dsp:spPr>
        <a:xfrm>
          <a:off x="0" y="325774"/>
          <a:ext cx="8229600" cy="51714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en-US" sz="3000" kern="1200" dirty="0" smtClean="0">
              <a:solidFill>
                <a:srgbClr val="FFCC00"/>
              </a:solidFill>
            </a:rPr>
            <a:t>         </a:t>
          </a:r>
          <a:r>
            <a:rPr lang="vi-VN" sz="3000" kern="1200" dirty="0" smtClean="0">
              <a:solidFill>
                <a:srgbClr val="FFCC00"/>
              </a:solidFill>
            </a:rPr>
            <a:t> Tuyên truyền các hoạt động đền ơn, đáp nghĩa, chăm lo các đối tượng, gia đình chính sách trong dịp kỷ niệm 70 năm Ngày thương binh, liệt sỹ;  chăm lo cho người nghèo</a:t>
          </a:r>
          <a:r>
            <a:rPr lang="en-US" sz="3000" kern="1200" dirty="0" smtClean="0">
              <a:solidFill>
                <a:srgbClr val="FFCC00"/>
              </a:solidFill>
            </a:rPr>
            <a:t> để </a:t>
          </a:r>
          <a:r>
            <a:rPr lang="vi-VN" sz="3000" kern="1200" dirty="0" smtClean="0">
              <a:solidFill>
                <a:srgbClr val="FFCC00"/>
              </a:solidFill>
            </a:rPr>
            <a:t>thoát nghèo bền vững với phương châm “không để hộ nghèo, hộ chính sách nào không có ít nhất một tổ chức hỗ trợ”; tuyên truyền việc hỗ trợ xây dựng nhà Đại đoàn kết cho người nghèo, nhất là trong dịp Tháng cao điểm vì người nghèo năm 2017, “Tết vì người nghèo” năm 2018; </a:t>
          </a:r>
          <a:endParaRPr lang="en-US" sz="3000" kern="1200" dirty="0">
            <a:solidFill>
              <a:srgbClr val="FFCC00"/>
            </a:solidFill>
          </a:endParaRPr>
        </a:p>
      </dsp:txBody>
      <dsp:txXfrm>
        <a:off x="252447" y="578221"/>
        <a:ext cx="7724706" cy="4666506"/>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932D1-21C8-497A-B9D3-722A8C263BCE}">
      <dsp:nvSpPr>
        <dsp:cNvPr id="0" name=""/>
        <dsp:cNvSpPr/>
      </dsp:nvSpPr>
      <dsp:spPr>
        <a:xfrm>
          <a:off x="0" y="3050"/>
          <a:ext cx="8610600" cy="624229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just" defTabSz="1022350" rtl="0">
            <a:lnSpc>
              <a:spcPct val="90000"/>
            </a:lnSpc>
            <a:spcBef>
              <a:spcPct val="0"/>
            </a:spcBef>
            <a:spcAft>
              <a:spcPct val="35000"/>
            </a:spcAft>
          </a:pPr>
          <a:r>
            <a:rPr lang="nl-NL" sz="2300" kern="1200" dirty="0" smtClean="0"/>
            <a:t>        </a:t>
          </a:r>
          <a:r>
            <a:rPr lang="nl-NL" sz="2600" kern="1200" dirty="0" smtClean="0">
              <a:solidFill>
                <a:srgbClr val="FFCC00"/>
              </a:solidFill>
            </a:rPr>
            <a:t>Phối hợp với các cơ quan thông tấn, báo chí tuyên truyền sâu rộng </a:t>
          </a:r>
          <a:r>
            <a:rPr lang="pt-BR" sz="2600" kern="1200" dirty="0" smtClean="0">
              <a:solidFill>
                <a:srgbClr val="FFCC00"/>
              </a:solidFill>
            </a:rPr>
            <a:t>Giải báo chí toàn quốc: </a:t>
          </a:r>
          <a:r>
            <a:rPr lang="pt-BR" sz="2600" b="1" i="1" kern="1200" dirty="0" smtClean="0">
              <a:solidFill>
                <a:schemeClr val="bg1"/>
              </a:solidFill>
            </a:rPr>
            <a:t>Báo chí  với công tác đấu tranh phòng, chống tham nhũng, lãng phí</a:t>
          </a:r>
          <a:r>
            <a:rPr lang="pt-BR" sz="2600" kern="1200" dirty="0" smtClean="0">
              <a:solidFill>
                <a:schemeClr val="bg1"/>
              </a:solidFill>
            </a:rPr>
            <a:t> </a:t>
          </a:r>
          <a:r>
            <a:rPr lang="pt-BR" sz="2600" kern="1200" dirty="0" smtClean="0">
              <a:solidFill>
                <a:srgbClr val="FFCC00"/>
              </a:solidFill>
            </a:rPr>
            <a:t>nhằm </a:t>
          </a:r>
          <a:r>
            <a:rPr lang="vi-VN" sz="2600" kern="1200" dirty="0" smtClean="0">
              <a:solidFill>
                <a:srgbClr val="FFCC00"/>
              </a:solidFill>
            </a:rPr>
            <a:t>phát </a:t>
          </a:r>
          <a:r>
            <a:rPr lang="vi-VN" sz="2600" kern="1200" dirty="0" smtClean="0">
              <a:solidFill>
                <a:srgbClr val="FFCC00"/>
              </a:solidFill>
              <a:latin typeface="Calibri" panose="020F0502020204030204" pitchFamily="34" charset="0"/>
              <a:cs typeface="Calibri" panose="020F0502020204030204" pitchFamily="34" charset="0"/>
            </a:rPr>
            <a:t>huy vai trò giám sát và phản biện xã hội của Mặt trận Tổ quốc và các đoàn thể chính trị - xã hội, của nhân dân, của báo chí  và công luận trong đấu tranh ngăn chặn, đẩy lùi suy thoái, “tự diễn biến”,“tự chuyển hóa” trong cán bộ, đảng viên; đẩy mạnh công tác tuyên truyền, cổ vũ, động viên các tầng lớp nhân dân tích cực phòng, chống tham nhũng, lãng phí; đồng thời khuyến khích người dân và các cơ quan báo chí phản ánh, tố giác và tích cực đấu tranh, phòng, chống tham nhũng, lãng phí, chống suy thoái, “tự diễn biến”, “tự chuyển hóa” trong nội bộ.</a:t>
          </a:r>
          <a:r>
            <a:rPr lang="en-US" sz="2600" kern="1200" dirty="0" smtClean="0">
              <a:solidFill>
                <a:srgbClr val="FFCC00"/>
              </a:solidFill>
              <a:latin typeface="Calibri" panose="020F0502020204030204" pitchFamily="34" charset="0"/>
              <a:cs typeface="Calibri" panose="020F0502020204030204" pitchFamily="34" charset="0"/>
            </a:rPr>
            <a:t> V</a:t>
          </a:r>
          <a:r>
            <a:rPr lang="es-MX" sz="2600" kern="1200" dirty="0" smtClean="0">
              <a:solidFill>
                <a:srgbClr val="FFCC00"/>
              </a:solidFill>
              <a:latin typeface="Calibri" panose="020F0502020204030204" pitchFamily="34" charset="0"/>
              <a:cs typeface="Calibri" panose="020F0502020204030204" pitchFamily="34" charset="0"/>
            </a:rPr>
            <a:t>à </a:t>
          </a:r>
          <a:r>
            <a:rPr lang="nl-NL" sz="2600" kern="1200" dirty="0" smtClean="0">
              <a:solidFill>
                <a:srgbClr val="FFCC00"/>
              </a:solidFill>
              <a:latin typeface="Calibri" panose="020F0502020204030204" pitchFamily="34" charset="0"/>
              <a:cs typeface="Calibri" panose="020F0502020204030204" pitchFamily="34" charset="0"/>
            </a:rPr>
            <a:t>G</a:t>
          </a:r>
          <a:r>
            <a:rPr lang="vi-VN" sz="2600" kern="1200" dirty="0" smtClean="0">
              <a:solidFill>
                <a:srgbClr val="FFCC00"/>
              </a:solidFill>
              <a:latin typeface="Calibri" panose="020F0502020204030204" pitchFamily="34" charset="0"/>
              <a:cs typeface="Calibri" panose="020F0502020204030204" pitchFamily="34" charset="0"/>
            </a:rPr>
            <a:t>iải báo chí </a:t>
          </a:r>
          <a:r>
            <a:rPr lang="vi-VN" sz="2600" b="1" kern="1200" dirty="0" smtClean="0">
              <a:solidFill>
                <a:schemeClr val="bg1"/>
              </a:solidFill>
              <a:latin typeface="Calibri" panose="020F0502020204030204" pitchFamily="34" charset="0"/>
              <a:cs typeface="Calibri" panose="020F0502020204030204" pitchFamily="34" charset="0"/>
            </a:rPr>
            <a:t>Vì sự nghiệp Đại đoàn kết toàn dân tộc </a:t>
          </a:r>
          <a:r>
            <a:rPr lang="vi-VN" sz="2600" kern="1200" dirty="0" smtClean="0">
              <a:solidFill>
                <a:srgbClr val="FFCC00"/>
              </a:solidFill>
              <a:latin typeface="Calibri" panose="020F0502020204030204" pitchFamily="34" charset="0"/>
              <a:cs typeface="Calibri" panose="020F0502020204030204" pitchFamily="34" charset="0"/>
            </a:rPr>
            <a:t>lần thứ </a:t>
          </a:r>
          <a:r>
            <a:rPr lang="nl-NL" sz="2600" kern="1200" dirty="0" smtClean="0">
              <a:solidFill>
                <a:srgbClr val="FFCC00"/>
              </a:solidFill>
              <a:latin typeface="Calibri" panose="020F0502020204030204" pitchFamily="34" charset="0"/>
              <a:cs typeface="Calibri" panose="020F0502020204030204" pitchFamily="34" charset="0"/>
            </a:rPr>
            <a:t>XIII,</a:t>
          </a:r>
          <a:r>
            <a:rPr lang="vi-VN" sz="2600" kern="1200" dirty="0" smtClean="0">
              <a:solidFill>
                <a:srgbClr val="FFCC00"/>
              </a:solidFill>
              <a:latin typeface="Calibri" panose="020F0502020204030204" pitchFamily="34" charset="0"/>
              <a:cs typeface="Calibri" panose="020F0502020204030204" pitchFamily="34" charset="0"/>
            </a:rPr>
            <a:t> năm 2017 – 2018</a:t>
          </a:r>
          <a:endParaRPr lang="en-US" sz="2600" kern="1200" dirty="0">
            <a:solidFill>
              <a:srgbClr val="FFCC00"/>
            </a:solidFill>
            <a:latin typeface="Calibri" panose="020F0502020204030204" pitchFamily="34" charset="0"/>
            <a:cs typeface="Calibri" panose="020F0502020204030204" pitchFamily="34" charset="0"/>
          </a:endParaRPr>
        </a:p>
      </dsp:txBody>
      <dsp:txXfrm>
        <a:off x="304724" y="307774"/>
        <a:ext cx="8001152" cy="5632850"/>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5FFA9-242F-4128-B26B-BAFEB76FDC88}">
      <dsp:nvSpPr>
        <dsp:cNvPr id="0" name=""/>
        <dsp:cNvSpPr/>
      </dsp:nvSpPr>
      <dsp:spPr>
        <a:xfrm>
          <a:off x="0" y="0"/>
          <a:ext cx="8610600" cy="157437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pt-BR" sz="2400" kern="1200" dirty="0" smtClean="0">
              <a:solidFill>
                <a:srgbClr val="FFC000"/>
              </a:solidFill>
            </a:rPr>
            <a:t>- Tuyên truyền và phổ biến “Sách vàng sáng tạo Việt Nam” năm 2017 và tuyên truyền Hội nghị biểu dương “Người Việt sáng tạo” vào dịp kỷ niệm 72 năm Quốc khánh Nước CHXHCN Việt Nam (2/9).</a:t>
          </a:r>
          <a:endParaRPr lang="en-US" sz="2400" kern="1200" dirty="0">
            <a:solidFill>
              <a:srgbClr val="FFC000"/>
            </a:solidFill>
          </a:endParaRPr>
        </a:p>
      </dsp:txBody>
      <dsp:txXfrm>
        <a:off x="76855" y="76855"/>
        <a:ext cx="8456890" cy="1420666"/>
      </dsp:txXfrm>
    </dsp:sp>
    <dsp:sp modelId="{AEDF9C81-D9BD-4C82-9271-C6A45726004D}">
      <dsp:nvSpPr>
        <dsp:cNvPr id="0" name=""/>
        <dsp:cNvSpPr/>
      </dsp:nvSpPr>
      <dsp:spPr>
        <a:xfrm>
          <a:off x="0" y="1690690"/>
          <a:ext cx="8610600" cy="2406735"/>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pt-BR" sz="2400" kern="1200" dirty="0" smtClean="0">
              <a:solidFill>
                <a:srgbClr val="FFC000"/>
              </a:solidFill>
            </a:rPr>
            <a:t>- Tuyên truyền các ý kiến, kiến nghị của cử tri và nhân dân phản ánh tại các kỳ họp Quốc hội và Hội đồng nhân dân các cấp; việc giải quyết các ý kiến, kiến nghị chính đáng của nhân dân; </a:t>
          </a:r>
          <a:r>
            <a:rPr lang="vi-VN" sz="2400" kern="1200" dirty="0" smtClean="0">
              <a:solidFill>
                <a:srgbClr val="FFC000"/>
              </a:solidFill>
              <a:latin typeface="Calibri" panose="020F0502020204030204" pitchFamily="34" charset="0"/>
              <a:cs typeface="Calibri" panose="020F0502020204030204" pitchFamily="34" charset="0"/>
            </a:rPr>
            <a:t>việc tham gia góp ý, phản biện xã hội trong quá trình xây dựng chính sách, pháp luật; triển khai thực hiện Luật MTTQ Việt Nam</a:t>
          </a:r>
          <a:r>
            <a:rPr lang="pt-BR" sz="2400" kern="1200" dirty="0" smtClean="0">
              <a:solidFill>
                <a:srgbClr val="FFC000"/>
              </a:solidFill>
              <a:latin typeface="Calibri" panose="020F0502020204030204" pitchFamily="34" charset="0"/>
              <a:cs typeface="Calibri" panose="020F0502020204030204" pitchFamily="34" charset="0"/>
            </a:rPr>
            <a:t>; </a:t>
          </a:r>
          <a:r>
            <a:rPr lang="vi-VN" sz="2400" kern="1200" dirty="0" smtClean="0">
              <a:solidFill>
                <a:srgbClr val="FFC000"/>
              </a:solidFill>
              <a:latin typeface="Calibri" panose="020F0502020204030204" pitchFamily="34" charset="0"/>
              <a:cs typeface="Calibri" panose="020F0502020204030204" pitchFamily="34" charset="0"/>
            </a:rPr>
            <a:t>tuyên truyền, vận động chấp hành pháp luật trong cộng đồng dân cư</a:t>
          </a:r>
          <a:r>
            <a:rPr lang="pt-BR" sz="2400" kern="1200" dirty="0" smtClean="0">
              <a:solidFill>
                <a:srgbClr val="FFC000"/>
              </a:solidFill>
              <a:latin typeface="Calibri" panose="020F0502020204030204" pitchFamily="34" charset="0"/>
              <a:cs typeface="Calibri" panose="020F0502020204030204" pitchFamily="34" charset="0"/>
            </a:rPr>
            <a:t>. </a:t>
          </a:r>
          <a:endParaRPr lang="en-US" sz="2400" kern="1200" dirty="0">
            <a:solidFill>
              <a:srgbClr val="FFC000"/>
            </a:solidFill>
            <a:latin typeface="Calibri" panose="020F0502020204030204" pitchFamily="34" charset="0"/>
            <a:cs typeface="Calibri" panose="020F0502020204030204" pitchFamily="34" charset="0"/>
          </a:endParaRPr>
        </a:p>
      </dsp:txBody>
      <dsp:txXfrm>
        <a:off x="117487" y="1808177"/>
        <a:ext cx="8375626" cy="2171761"/>
      </dsp:txXfrm>
    </dsp:sp>
    <dsp:sp modelId="{643A3DD0-00D6-41C7-B231-D0919F22785F}">
      <dsp:nvSpPr>
        <dsp:cNvPr id="0" name=""/>
        <dsp:cNvSpPr/>
      </dsp:nvSpPr>
      <dsp:spPr>
        <a:xfrm>
          <a:off x="0" y="4222998"/>
          <a:ext cx="8610600" cy="168300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vi-VN" sz="2400" kern="1200" dirty="0" smtClean="0">
              <a:solidFill>
                <a:srgbClr val="FFC000"/>
              </a:solidFill>
            </a:rPr>
            <a:t>- </a:t>
          </a:r>
          <a:r>
            <a:rPr lang="vi-VN" sz="2400" kern="1200" dirty="0" smtClean="0">
              <a:solidFill>
                <a:srgbClr val="FFC000"/>
              </a:solidFill>
              <a:latin typeface="Calibri" panose="020F0502020204030204" pitchFamily="34" charset="0"/>
              <a:cs typeface="Calibri" panose="020F0502020204030204" pitchFamily="34" charset="0"/>
            </a:rPr>
            <a:t>Tuyên truyền các hoạt động giám sát và phản biện xã hội của </a:t>
          </a:r>
          <a:r>
            <a:rPr lang="es-MX" sz="2400" kern="1200" dirty="0" smtClean="0">
              <a:solidFill>
                <a:srgbClr val="FFC000"/>
              </a:solidFill>
              <a:latin typeface="Calibri" panose="020F0502020204030204" pitchFamily="34" charset="0"/>
              <a:cs typeface="Calibri" panose="020F0502020204030204" pitchFamily="34" charset="0"/>
            </a:rPr>
            <a:t>Ủy ban Trung ương </a:t>
          </a:r>
          <a:r>
            <a:rPr lang="es-MX" sz="2400" kern="1200" dirty="0" err="1" smtClean="0">
              <a:solidFill>
                <a:srgbClr val="FFC000"/>
              </a:solidFill>
              <a:latin typeface="Calibri" panose="020F0502020204030204" pitchFamily="34" charset="0"/>
              <a:cs typeface="Calibri" panose="020F0502020204030204" pitchFamily="34" charset="0"/>
            </a:rPr>
            <a:t>MTTQ</a:t>
          </a:r>
          <a:r>
            <a:rPr lang="es-MX" sz="2400" kern="1200" dirty="0" smtClean="0">
              <a:solidFill>
                <a:srgbClr val="FFC000"/>
              </a:solidFill>
              <a:latin typeface="Calibri" panose="020F0502020204030204" pitchFamily="34" charset="0"/>
              <a:cs typeface="Calibri" panose="020F0502020204030204" pitchFamily="34" charset="0"/>
            </a:rPr>
            <a:t> Việt Nam theo các chương trình phối hợp đã được ký kết với các </a:t>
          </a:r>
          <a:r>
            <a:rPr lang="es-MX" sz="2400" kern="1200" dirty="0" smtClean="0">
              <a:solidFill>
                <a:srgbClr val="FFC000"/>
              </a:solidFill>
            </a:rPr>
            <a:t>tổ chức thành viên và các ngành hữu quan, trong đó tập trung </a:t>
          </a:r>
          <a:r>
            <a:rPr lang="pt-BR" sz="2400" kern="1200" dirty="0" smtClean="0">
              <a:solidFill>
                <a:srgbClr val="FFC000"/>
              </a:solidFill>
            </a:rPr>
            <a:t>tuyên truyền các chương trình giám sát</a:t>
          </a:r>
          <a:endParaRPr lang="en-US" sz="2400" kern="1200" dirty="0">
            <a:solidFill>
              <a:srgbClr val="FFC000"/>
            </a:solidFill>
          </a:endParaRPr>
        </a:p>
      </dsp:txBody>
      <dsp:txXfrm>
        <a:off x="82158" y="4305156"/>
        <a:ext cx="8446284" cy="1518690"/>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A1F44-A9DB-46EF-8611-FF921AB67550}">
      <dsp:nvSpPr>
        <dsp:cNvPr id="0" name=""/>
        <dsp:cNvSpPr/>
      </dsp:nvSpPr>
      <dsp:spPr>
        <a:xfrm>
          <a:off x="0" y="219381"/>
          <a:ext cx="8229600" cy="507779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en-US" sz="3100" kern="1200" dirty="0" smtClean="0">
              <a:solidFill>
                <a:srgbClr val="FFC000"/>
              </a:solidFill>
              <a:latin typeface="Calibri" panose="020F0502020204030204" pitchFamily="34" charset="0"/>
              <a:cs typeface="Calibri" panose="020F0502020204030204" pitchFamily="34" charset="0"/>
            </a:rPr>
            <a:t>        </a:t>
          </a:r>
          <a:r>
            <a:rPr lang="vi-VN" sz="3100" kern="1200" dirty="0" smtClean="0">
              <a:solidFill>
                <a:srgbClr val="FFC000"/>
              </a:solidFill>
              <a:latin typeface="Calibri" panose="020F0502020204030204" pitchFamily="34" charset="0"/>
              <a:cs typeface="Calibri" panose="020F0502020204030204" pitchFamily="34" charset="0"/>
            </a:rPr>
            <a:t>-</a:t>
          </a:r>
          <a:r>
            <a:rPr lang="en-US" sz="3100" kern="1200" dirty="0" smtClean="0">
              <a:solidFill>
                <a:srgbClr val="FFC000"/>
              </a:solidFill>
              <a:latin typeface="Calibri" panose="020F0502020204030204" pitchFamily="34" charset="0"/>
              <a:cs typeface="Calibri" panose="020F0502020204030204" pitchFamily="34" charset="0"/>
            </a:rPr>
            <a:t> T</a:t>
          </a:r>
          <a:r>
            <a:rPr lang="vi-VN" sz="3100" kern="1200" dirty="0" smtClean="0">
              <a:solidFill>
                <a:srgbClr val="FFC000"/>
              </a:solidFill>
              <a:latin typeface="Calibri" panose="020F0502020204030204" pitchFamily="34" charset="0"/>
              <a:cs typeface="Calibri" panose="020F0502020204030204" pitchFamily="34" charset="0"/>
            </a:rPr>
            <a:t>uyên truyền các hoạt động xây dựng đường biên giới hòa bình, hữu nghị và tổ chức hoạt động giao lưu nhân dân với các nước Trung Quốc, Lào, Campuchia; Hội nghị Chủ tịch Mặt trận 3 nước Việt Nam, Lào và Campuchia; Các hoạt động chào mừng kỷ niệm 55 năm Ngày thiết lập quan hệ hữu nghị Việt Nam – Lào (18/7/1962 - 18/7/2017) và kỷ niệm 50 năm Ngày thiết lập quan hệ hữu nghị Việt Nam – Campuchia (24/6/1967 - 24/6/2017). </a:t>
          </a:r>
          <a:endParaRPr lang="en-US" sz="3100" kern="1200" dirty="0">
            <a:solidFill>
              <a:srgbClr val="FFC000"/>
            </a:solidFill>
            <a:latin typeface="Calibri" panose="020F0502020204030204" pitchFamily="34" charset="0"/>
            <a:cs typeface="Calibri" panose="020F0502020204030204" pitchFamily="34" charset="0"/>
          </a:endParaRPr>
        </a:p>
      </dsp:txBody>
      <dsp:txXfrm>
        <a:off x="247878" y="467259"/>
        <a:ext cx="7733844" cy="4582043"/>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7AC882-04B8-4A42-B923-3C7A0A40EB13}">
      <dsp:nvSpPr>
        <dsp:cNvPr id="0" name=""/>
        <dsp:cNvSpPr/>
      </dsp:nvSpPr>
      <dsp:spPr>
        <a:xfrm>
          <a:off x="0" y="0"/>
          <a:ext cx="8229600" cy="159418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kern="1200" dirty="0" smtClean="0">
              <a:solidFill>
                <a:srgbClr val="FFC000"/>
              </a:solidFill>
            </a:rPr>
            <a:t>    2. Tiếp tục toàn đội ngũ làm công tác tuyên giáo, thông tin, tuyên truyền của Mặt trận và các đoàn thể chính trị - xã hội; cán bộ thực hiện nhiệm vụ thu thập tâm tư, nguyện vọng và ý kiến, kiến nghị của Nhân dân: </a:t>
          </a:r>
          <a:endParaRPr lang="en-US" sz="2400" kern="1200" dirty="0">
            <a:solidFill>
              <a:srgbClr val="FFC000"/>
            </a:solidFill>
          </a:endParaRPr>
        </a:p>
      </dsp:txBody>
      <dsp:txXfrm>
        <a:off x="77822" y="77822"/>
        <a:ext cx="8073956" cy="1438537"/>
      </dsp:txXfrm>
    </dsp:sp>
    <dsp:sp modelId="{61580AEF-1158-4234-A9ED-E0FA1727DD7B}">
      <dsp:nvSpPr>
        <dsp:cNvPr id="0" name=""/>
        <dsp:cNvSpPr/>
      </dsp:nvSpPr>
      <dsp:spPr>
        <a:xfrm>
          <a:off x="0" y="1522289"/>
          <a:ext cx="8229600" cy="735252"/>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solidFill>
                <a:srgbClr val="FFC000"/>
              </a:solidFill>
            </a:rPr>
            <a:t>- Thành lập Ban Tuyên giáo của </a:t>
          </a:r>
          <a:r>
            <a:rPr lang="en-US" sz="2400" kern="1200" dirty="0" err="1" smtClean="0">
              <a:solidFill>
                <a:srgbClr val="FFC000"/>
              </a:solidFill>
            </a:rPr>
            <a:t>UBMTTQVN</a:t>
          </a:r>
          <a:r>
            <a:rPr lang="en-US" sz="2400" kern="1200" dirty="0" smtClean="0">
              <a:solidFill>
                <a:srgbClr val="FFC000"/>
              </a:solidFill>
            </a:rPr>
            <a:t> tỉnh, thành phố</a:t>
          </a:r>
          <a:endParaRPr lang="en-US" sz="2400" kern="1200" dirty="0">
            <a:solidFill>
              <a:srgbClr val="FFC000"/>
            </a:solidFill>
          </a:endParaRPr>
        </a:p>
      </dsp:txBody>
      <dsp:txXfrm>
        <a:off x="35892" y="1558181"/>
        <a:ext cx="8157816" cy="663468"/>
      </dsp:txXfrm>
    </dsp:sp>
    <dsp:sp modelId="{58F99860-F0E6-4C16-995B-9DCB93AFF0EB}">
      <dsp:nvSpPr>
        <dsp:cNvPr id="0" name=""/>
        <dsp:cNvSpPr/>
      </dsp:nvSpPr>
      <dsp:spPr>
        <a:xfrm>
          <a:off x="0" y="2285359"/>
          <a:ext cx="8229600" cy="159418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solidFill>
                <a:srgbClr val="FFC000"/>
              </a:solidFill>
            </a:rPr>
            <a:t>- Xây dựng bộ phận chuyên trách công tác tham mưu cho Ban Thường trực Uỷ ban Mặt trận Tổ quốc Việt Nam các cấp  tổ chức tập hợp ý kiến, nguyện vong của nhân dân</a:t>
          </a:r>
          <a:r>
            <a:rPr lang="en-US" sz="500" kern="1200" dirty="0" smtClean="0">
              <a:solidFill>
                <a:srgbClr val="FFC000"/>
              </a:solidFill>
            </a:rPr>
            <a:t>.</a:t>
          </a:r>
          <a:endParaRPr lang="en-US" sz="500" kern="1200" dirty="0">
            <a:solidFill>
              <a:srgbClr val="FFC000"/>
            </a:solidFill>
          </a:endParaRPr>
        </a:p>
      </dsp:txBody>
      <dsp:txXfrm>
        <a:off x="77822" y="2363181"/>
        <a:ext cx="8073956" cy="1438537"/>
      </dsp:txXfrm>
    </dsp:sp>
    <dsp:sp modelId="{71B84BA8-9D34-422B-857F-B777C56189CE}">
      <dsp:nvSpPr>
        <dsp:cNvPr id="0" name=""/>
        <dsp:cNvSpPr/>
      </dsp:nvSpPr>
      <dsp:spPr>
        <a:xfrm>
          <a:off x="0" y="3948763"/>
          <a:ext cx="8229600" cy="2223436"/>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vi-VN" sz="2400" kern="1200" dirty="0" smtClean="0">
              <a:solidFill>
                <a:srgbClr val="FFC000"/>
              </a:solidFill>
            </a:rPr>
            <a:t>- </a:t>
          </a:r>
          <a:r>
            <a:rPr lang="en-US" sz="2400" kern="1200" dirty="0" smtClean="0">
              <a:solidFill>
                <a:srgbClr val="FFC000"/>
              </a:solidFill>
            </a:rPr>
            <a:t>Kịp thời nắm bắt, phản ánh những tâm tư, nguyện vọng và ý kiến, kiến nghị của Nhân dân báo cáo với Đảng, Nhà nước và cấp ủy, chính quyền cùng cấp; định kỳ hằng tháng, hằng quý hoặc đột xuất báo cáo về B</a:t>
          </a:r>
          <a:r>
            <a:rPr lang="vi-VN" sz="2400" kern="1200" dirty="0" smtClean="0">
              <a:solidFill>
                <a:srgbClr val="FFC000"/>
              </a:solidFill>
            </a:rPr>
            <a:t>an Thường trực</a:t>
          </a:r>
          <a:r>
            <a:rPr lang="en-US" sz="2400" kern="1200" dirty="0" smtClean="0">
              <a:solidFill>
                <a:srgbClr val="FFC000"/>
              </a:solidFill>
            </a:rPr>
            <a:t> </a:t>
          </a:r>
          <a:r>
            <a:rPr lang="en-US" sz="2400" kern="1200" dirty="0" err="1" smtClean="0">
              <a:solidFill>
                <a:srgbClr val="FFC000"/>
              </a:solidFill>
            </a:rPr>
            <a:t>UBTWMTTQVN</a:t>
          </a:r>
          <a:r>
            <a:rPr lang="en-US" sz="2400" kern="1200" dirty="0" smtClean="0">
              <a:solidFill>
                <a:srgbClr val="FFC000"/>
              </a:solidFill>
            </a:rPr>
            <a:t> để tổng hợp báo cáo chung. </a:t>
          </a:r>
          <a:endParaRPr lang="en-US" sz="500" kern="1200" dirty="0">
            <a:solidFill>
              <a:srgbClr val="FFC000"/>
            </a:solidFill>
          </a:endParaRPr>
        </a:p>
      </dsp:txBody>
      <dsp:txXfrm>
        <a:off x="108539" y="4057302"/>
        <a:ext cx="8012522" cy="2006358"/>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0E4A-234A-485B-937D-35AAC76F5B7D}">
      <dsp:nvSpPr>
        <dsp:cNvPr id="0" name=""/>
        <dsp:cNvSpPr/>
      </dsp:nvSpPr>
      <dsp:spPr>
        <a:xfrm>
          <a:off x="0" y="249724"/>
          <a:ext cx="8229600" cy="53235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en-US" sz="3200" kern="1200" dirty="0" smtClean="0">
              <a:solidFill>
                <a:srgbClr val="FFC000"/>
              </a:solidFill>
            </a:rPr>
            <a:t>      3. Nâng cao chất lượng, hiệu quả phối hợp thông tin, tuyên truyền giữa Ban Thường trực </a:t>
          </a:r>
          <a:r>
            <a:rPr lang="en-US" sz="3200" kern="1200" dirty="0" err="1" smtClean="0">
              <a:solidFill>
                <a:srgbClr val="FFC000"/>
              </a:solidFill>
            </a:rPr>
            <a:t>UBMTTQ</a:t>
          </a:r>
          <a:r>
            <a:rPr lang="en-US" sz="3200" kern="1200" dirty="0" smtClean="0">
              <a:solidFill>
                <a:srgbClr val="FFC000"/>
              </a:solidFill>
            </a:rPr>
            <a:t> Việt Nam các cấp với các đoàn thể chính trị - xã hội, các cơ quan thông tin báo chí của địa phương, báo chí của Trung ương đóng trên địa bàn; định kỳ tổ chức giao ban công tác phối hợp thông tin, tuyên truyền để vừa tập hợp ý kiến, nguyện vọng của Nhân dân vừa thống nhất nội dung, biện pháp tuyên truyền. </a:t>
          </a:r>
          <a:endParaRPr lang="en-US" sz="3200" kern="1200" dirty="0">
            <a:solidFill>
              <a:srgbClr val="FFC000"/>
            </a:solidFill>
          </a:endParaRPr>
        </a:p>
      </dsp:txBody>
      <dsp:txXfrm>
        <a:off x="259872" y="509596"/>
        <a:ext cx="7709856" cy="4803756"/>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27EB7-5930-4435-844C-91A81E561133}">
      <dsp:nvSpPr>
        <dsp:cNvPr id="0" name=""/>
        <dsp:cNvSpPr/>
      </dsp:nvSpPr>
      <dsp:spPr>
        <a:xfrm>
          <a:off x="0" y="1295392"/>
          <a:ext cx="8229600" cy="2813849"/>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dirty="0" smtClean="0">
              <a:solidFill>
                <a:srgbClr val="FFC000"/>
              </a:solidFill>
            </a:rPr>
            <a:t>4. Triển khai có hiệu quả công tác tuyên truyền miệng. Hằng năm tổ chức tập huấn, bồi dưỡng nghiệp vụ công tác thông tin, tuyên truyền và dư luận xã hội cho cán bộ làm công tác tuyên giáo ở các cấp.</a:t>
          </a:r>
          <a:endParaRPr lang="en-US" sz="3200" kern="1200" dirty="0">
            <a:solidFill>
              <a:srgbClr val="FFC000"/>
            </a:solidFill>
          </a:endParaRPr>
        </a:p>
      </dsp:txBody>
      <dsp:txXfrm>
        <a:off x="137361" y="1432753"/>
        <a:ext cx="7954878" cy="2539127"/>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A097C-6105-4782-AF94-A5A7A7DB7194}">
      <dsp:nvSpPr>
        <dsp:cNvPr id="0" name=""/>
        <dsp:cNvSpPr/>
      </dsp:nvSpPr>
      <dsp:spPr>
        <a:xfrm>
          <a:off x="0" y="369921"/>
          <a:ext cx="8229600" cy="242424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000"/>
              </a:solidFill>
            </a:rPr>
            <a:t>      5. Ban Thường trực Ủy ban Trung ương MTTQ Việt Nam c</a:t>
          </a:r>
          <a:r>
            <a:rPr lang="en-US" sz="2800" kern="1200" dirty="0" smtClean="0">
              <a:solidFill>
                <a:srgbClr val="FFC000"/>
              </a:solidFill>
            </a:rPr>
            <a:t>hỉ đạo các đơn vị có liên quan hoàn thiện và đưa Trang thông tin điện tử cùng với Công thông tin điện tử </a:t>
          </a:r>
          <a:r>
            <a:rPr lang="en-US" sz="2800" kern="1200" dirty="0" err="1" smtClean="0">
              <a:solidFill>
                <a:srgbClr val="FFC000"/>
              </a:solidFill>
            </a:rPr>
            <a:t>MTTQ</a:t>
          </a:r>
          <a:r>
            <a:rPr lang="en-US" sz="2800" kern="1200" dirty="0" smtClean="0">
              <a:solidFill>
                <a:srgbClr val="FFC000"/>
              </a:solidFill>
            </a:rPr>
            <a:t> Việt Nam vào hoạt động để phục vụ công tác thông tin, tuyên truyền của </a:t>
          </a:r>
          <a:r>
            <a:rPr lang="en-US" sz="2800" kern="1200" dirty="0" err="1" smtClean="0">
              <a:solidFill>
                <a:srgbClr val="FFC000"/>
              </a:solidFill>
            </a:rPr>
            <a:t>MTTQ</a:t>
          </a:r>
          <a:r>
            <a:rPr lang="en-US" sz="2800" kern="1200" dirty="0" smtClean="0">
              <a:solidFill>
                <a:srgbClr val="FFC000"/>
              </a:solidFill>
            </a:rPr>
            <a:t> Việt Nam. </a:t>
          </a:r>
          <a:endParaRPr lang="en-US" sz="2800" kern="1200" dirty="0">
            <a:solidFill>
              <a:srgbClr val="FFC000"/>
            </a:solidFill>
          </a:endParaRPr>
        </a:p>
      </dsp:txBody>
      <dsp:txXfrm>
        <a:off x="118342" y="488263"/>
        <a:ext cx="7992916" cy="2187556"/>
      </dsp:txXfrm>
    </dsp:sp>
    <dsp:sp modelId="{A788AA11-BE14-4C25-867E-E222EAF77882}">
      <dsp:nvSpPr>
        <dsp:cNvPr id="0" name=""/>
        <dsp:cNvSpPr/>
      </dsp:nvSpPr>
      <dsp:spPr>
        <a:xfrm>
          <a:off x="0" y="2874801"/>
          <a:ext cx="8229600" cy="242424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en-US" sz="2800" kern="1200" dirty="0" smtClean="0">
              <a:solidFill>
                <a:srgbClr val="FFC000"/>
              </a:solidFill>
            </a:rPr>
            <a:t>      Các tỉnh chưa có Trang thông tin điện tử và Thông tin công tác Mặt trận khẩn trương xây dựng, hoàn thiện đưa vào hoạt động; phát hành báo Đại Đoàn kết, Tạp chí Mặt trận về cơ sở, khu dân cư. </a:t>
          </a:r>
          <a:endParaRPr lang="en-US" sz="2800" kern="1200" dirty="0">
            <a:solidFill>
              <a:srgbClr val="FFC000"/>
            </a:solidFill>
          </a:endParaRPr>
        </a:p>
      </dsp:txBody>
      <dsp:txXfrm>
        <a:off x="118342" y="2993143"/>
        <a:ext cx="7992916" cy="2187556"/>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6AFDD-9E44-4355-8FCA-08AF97BA2306}">
      <dsp:nvSpPr>
        <dsp:cNvPr id="0" name=""/>
        <dsp:cNvSpPr/>
      </dsp:nvSpPr>
      <dsp:spPr>
        <a:xfrm>
          <a:off x="0" y="68374"/>
          <a:ext cx="8229600" cy="56862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en-US" sz="2700" kern="1200" dirty="0" smtClean="0">
              <a:solidFill>
                <a:srgbClr val="FFC000"/>
              </a:solidFill>
            </a:rPr>
            <a:t>       6. Tiếp tục kiện toàn tổ chức, bộ máy theo Quy định 282-</a:t>
          </a:r>
          <a:r>
            <a:rPr lang="en-US" sz="2700" kern="1200" dirty="0" err="1" smtClean="0">
              <a:solidFill>
                <a:srgbClr val="FFC000"/>
              </a:solidFill>
            </a:rPr>
            <a:t>QĐ</a:t>
          </a:r>
          <a:r>
            <a:rPr lang="en-US" sz="2700" kern="1200" dirty="0" smtClean="0">
              <a:solidFill>
                <a:srgbClr val="FFC000"/>
              </a:solidFill>
            </a:rPr>
            <a:t>/TW, ngày 1/4/2015 của Ban Bí thư Trung ương (khóa XI). Đề nghị Ban Tuyên giáo Trung ương điều chỉnh</a:t>
          </a:r>
          <a:r>
            <a:rPr lang="vi-VN" sz="2700" kern="1200" dirty="0" smtClean="0">
              <a:solidFill>
                <a:srgbClr val="FFC000"/>
              </a:solidFill>
            </a:rPr>
            <a:t>, bổ sung đối tượng thực hiện </a:t>
          </a:r>
          <a:r>
            <a:rPr lang="en-US" sz="2700" kern="1200" dirty="0" smtClean="0">
              <a:solidFill>
                <a:srgbClr val="FFC000"/>
              </a:solidFill>
            </a:rPr>
            <a:t>kinh phí cộng tác viên </a:t>
          </a:r>
          <a:r>
            <a:rPr lang="en-US" sz="2700" kern="1200" dirty="0" err="1" smtClean="0">
              <a:solidFill>
                <a:srgbClr val="FFC000"/>
              </a:solidFill>
            </a:rPr>
            <a:t>DLXH</a:t>
          </a:r>
          <a:r>
            <a:rPr lang="en-US" sz="2700" kern="1200" dirty="0" smtClean="0">
              <a:solidFill>
                <a:srgbClr val="FFC000"/>
              </a:solidFill>
            </a:rPr>
            <a:t> đến Ban Tuyên giáo</a:t>
          </a:r>
          <a:r>
            <a:rPr lang="vi-VN" sz="2700" kern="1200" dirty="0" smtClean="0">
              <a:solidFill>
                <a:srgbClr val="FFC000"/>
              </a:solidFill>
            </a:rPr>
            <a:t> UB</a:t>
          </a:r>
          <a:r>
            <a:rPr lang="en-US" sz="2700" kern="1200" dirty="0" err="1" smtClean="0">
              <a:solidFill>
                <a:srgbClr val="FFC000"/>
              </a:solidFill>
            </a:rPr>
            <a:t>MTTQVN</a:t>
          </a:r>
          <a:r>
            <a:rPr lang="en-US" sz="2700" kern="1200" dirty="0" smtClean="0">
              <a:solidFill>
                <a:srgbClr val="FFC000"/>
              </a:solidFill>
            </a:rPr>
            <a:t>, các tổ chức </a:t>
          </a:r>
          <a:r>
            <a:rPr lang="en-US" sz="2700" kern="1200" dirty="0" err="1" smtClean="0">
              <a:solidFill>
                <a:srgbClr val="FFC000"/>
              </a:solidFill>
            </a:rPr>
            <a:t>CTXH</a:t>
          </a:r>
          <a:r>
            <a:rPr lang="vi-VN" sz="2700" kern="1200" dirty="0" smtClean="0">
              <a:solidFill>
                <a:srgbClr val="FFC000"/>
              </a:solidFill>
            </a:rPr>
            <a:t> từ</a:t>
          </a:r>
          <a:r>
            <a:rPr lang="en-US" sz="2700" kern="1200" dirty="0" smtClean="0">
              <a:solidFill>
                <a:srgbClr val="FFC000"/>
              </a:solidFill>
            </a:rPr>
            <a:t> cấp tỉnh; </a:t>
          </a:r>
          <a:r>
            <a:rPr lang="vi-VN" sz="2700" kern="1200" dirty="0" smtClean="0">
              <a:solidFill>
                <a:srgbClr val="FFC000"/>
              </a:solidFill>
            </a:rPr>
            <a:t>bộ phận công tác tuyên giáo ở cấp huyện và</a:t>
          </a:r>
          <a:r>
            <a:rPr lang="en-US" sz="2700" kern="1200" dirty="0" smtClean="0">
              <a:solidFill>
                <a:srgbClr val="FFC000"/>
              </a:solidFill>
            </a:rPr>
            <a:t> cấp</a:t>
          </a:r>
          <a:r>
            <a:rPr lang="vi-VN" sz="2700" kern="1200" dirty="0" smtClean="0">
              <a:solidFill>
                <a:srgbClr val="FFC000"/>
              </a:solidFill>
            </a:rPr>
            <a:t> cơ sở</a:t>
          </a:r>
          <a:r>
            <a:rPr lang="en-US" sz="2700" kern="1200" dirty="0" smtClean="0">
              <a:solidFill>
                <a:srgbClr val="FFC000"/>
              </a:solidFill>
            </a:rPr>
            <a:t> trong Hướng dẫn số 167-HD/</a:t>
          </a:r>
          <a:r>
            <a:rPr lang="en-US" sz="2700" kern="1200" dirty="0" err="1" smtClean="0">
              <a:solidFill>
                <a:srgbClr val="FFC000"/>
              </a:solidFill>
            </a:rPr>
            <a:t>BTGTW</a:t>
          </a:r>
          <a:r>
            <a:rPr lang="en-US" sz="2700" kern="1200" dirty="0" smtClean="0">
              <a:solidFill>
                <a:srgbClr val="FFC000"/>
              </a:solidFill>
            </a:rPr>
            <a:t> ngày 26/12/2015 của Ban Tuyên giáo Trung ương hướng dẫn thực hiện Kết luận 100 –KL/TW ngày 18/8/2014 của Ban Bí thư về việc “đổi mới và nâng cao chất lượng công tác điều tra, nắm bắt, nghiên cứu dư luận xã hội”.</a:t>
          </a:r>
          <a:endParaRPr lang="en-US" sz="2700" kern="1200" dirty="0">
            <a:solidFill>
              <a:srgbClr val="FFC000"/>
            </a:solidFill>
          </a:endParaRPr>
        </a:p>
      </dsp:txBody>
      <dsp:txXfrm>
        <a:off x="277577" y="345951"/>
        <a:ext cx="7674446" cy="5131046"/>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73D84-758D-4536-B29B-C923E8676EEB}">
      <dsp:nvSpPr>
        <dsp:cNvPr id="0" name=""/>
        <dsp:cNvSpPr/>
      </dsp:nvSpPr>
      <dsp:spPr>
        <a:xfrm>
          <a:off x="0" y="933156"/>
          <a:ext cx="8229600" cy="372645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en-US" sz="2800" kern="1200" dirty="0" smtClean="0">
              <a:solidFill>
                <a:srgbClr val="FFC000"/>
              </a:solidFill>
              <a:latin typeface="Calibri" panose="020F0502020204030204" pitchFamily="34" charset="0"/>
              <a:cs typeface="Calibri" panose="020F0502020204030204" pitchFamily="34" charset="0"/>
            </a:rPr>
            <a:t> </a:t>
          </a:r>
          <a:r>
            <a:rPr lang="vi-VN" sz="2800" kern="1200" dirty="0" smtClean="0">
              <a:solidFill>
                <a:srgbClr val="FFC000"/>
              </a:solidFill>
              <a:latin typeface="Calibri" panose="020F0502020204030204" pitchFamily="34" charset="0"/>
              <a:cs typeface="Calibri" panose="020F0502020204030204" pitchFamily="34" charset="0"/>
            </a:rPr>
            <a:t>7. Tăng cường công tác hướng dẫn, kiểm tra, đôn đốc việc thực hiện Đề án của Ủy ban Mặt trận Tổ quốc Việt Nam Việt Nam các cấp và các tổ chức thành viên. Định kỳ báo cáo tình hình, kết quả và đề xuất các giải pháp đẩy mạnh thực hiện Đề án với Ban Thường trực Ủy ban Trung ương MTTQ Việt Nam. Kịp thời phát hiện, biểu dương và nhân rộng các tập thể, cá nhân thực hiện tốt Đề án.</a:t>
          </a:r>
          <a:endParaRPr lang="en-US" sz="2800" kern="1200" dirty="0">
            <a:solidFill>
              <a:srgbClr val="FFC000"/>
            </a:solidFill>
            <a:latin typeface="Calibri" panose="020F0502020204030204" pitchFamily="34" charset="0"/>
            <a:cs typeface="Calibri" panose="020F0502020204030204" pitchFamily="34" charset="0"/>
          </a:endParaRPr>
        </a:p>
      </dsp:txBody>
      <dsp:txXfrm>
        <a:off x="181910" y="1115066"/>
        <a:ext cx="7865780" cy="3362630"/>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0CCB6-BB99-4405-9CF5-3D2F4567D5FE}">
      <dsp:nvSpPr>
        <dsp:cNvPr id="0" name=""/>
        <dsp:cNvSpPr/>
      </dsp:nvSpPr>
      <dsp:spPr>
        <a:xfrm>
          <a:off x="0" y="2850"/>
          <a:ext cx="8229600" cy="288989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vi-VN" sz="3200" b="1" kern="1200" dirty="0" smtClean="0"/>
            <a:t>TIẾP TỤC TỔ CHỨC THỰC HIỆN </a:t>
          </a:r>
          <a:endParaRPr lang="en-US" sz="3200" b="1" kern="1200" dirty="0" smtClean="0"/>
        </a:p>
        <a:p>
          <a:pPr lvl="0" algn="ctr" defTabSz="1422400" rtl="0">
            <a:lnSpc>
              <a:spcPct val="90000"/>
            </a:lnSpc>
            <a:spcBef>
              <a:spcPct val="0"/>
            </a:spcBef>
            <a:spcAft>
              <a:spcPct val="35000"/>
            </a:spcAft>
          </a:pPr>
          <a:r>
            <a:rPr lang="vi-VN" sz="3200" b="1" kern="1200" dirty="0" smtClean="0"/>
            <a:t>ĐỔI MỚI NÂNG CAO HIỆU QUẢ </a:t>
          </a:r>
          <a:endParaRPr lang="en-US" sz="3200" b="1" kern="1200" dirty="0" smtClean="0"/>
        </a:p>
        <a:p>
          <a:pPr lvl="0" algn="ctr" defTabSz="1422400" rtl="0">
            <a:lnSpc>
              <a:spcPct val="90000"/>
            </a:lnSpc>
            <a:spcBef>
              <a:spcPct val="0"/>
            </a:spcBef>
            <a:spcAft>
              <a:spcPct val="35000"/>
            </a:spcAft>
          </a:pPr>
          <a:r>
            <a:rPr lang="vi-VN" sz="3200" b="1" kern="1200" dirty="0" smtClean="0"/>
            <a:t>CÔNG TÁC TÔN GIÁO CỦA </a:t>
          </a:r>
          <a:endParaRPr lang="en-US" sz="3200" b="1" kern="1200" dirty="0" smtClean="0"/>
        </a:p>
        <a:p>
          <a:pPr lvl="0" algn="ctr" defTabSz="1422400" rtl="0">
            <a:lnSpc>
              <a:spcPct val="90000"/>
            </a:lnSpc>
            <a:spcBef>
              <a:spcPct val="0"/>
            </a:spcBef>
            <a:spcAft>
              <a:spcPct val="35000"/>
            </a:spcAft>
          </a:pPr>
          <a:r>
            <a:rPr lang="vi-VN" sz="3200" b="1" kern="1200" dirty="0" smtClean="0"/>
            <a:t>MẶT TRẬN TỔ QUỐC VIỆT NAM</a:t>
          </a:r>
          <a:endParaRPr lang="en-US" sz="3200" kern="1200" dirty="0"/>
        </a:p>
      </dsp:txBody>
      <dsp:txXfrm>
        <a:off x="141073" y="143923"/>
        <a:ext cx="7947454" cy="2607753"/>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43116B-8259-4099-9A5E-66593FA22A02}">
      <dsp:nvSpPr>
        <dsp:cNvPr id="0" name=""/>
        <dsp:cNvSpPr/>
      </dsp:nvSpPr>
      <dsp:spPr>
        <a:xfrm>
          <a:off x="0" y="539"/>
          <a:ext cx="8229600" cy="1141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kern="1200" dirty="0" smtClean="0"/>
            <a:t>Nhiệm vụ và giải pháp</a:t>
          </a:r>
          <a:endParaRPr lang="en-US" sz="4000" kern="1200" dirty="0"/>
        </a:p>
      </dsp:txBody>
      <dsp:txXfrm>
        <a:off x="55744" y="56283"/>
        <a:ext cx="8118112" cy="1030432"/>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130BD-AD1E-4AAB-96B9-DC1E1B9FF860}">
      <dsp:nvSpPr>
        <dsp:cNvPr id="0" name=""/>
        <dsp:cNvSpPr/>
      </dsp:nvSpPr>
      <dsp:spPr>
        <a:xfrm>
          <a:off x="0" y="16581"/>
          <a:ext cx="8229600" cy="44928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pt-PT" sz="3000" kern="1200" dirty="0" smtClean="0">
              <a:solidFill>
                <a:srgbClr val="FFC000"/>
              </a:solidFill>
            </a:rPr>
            <a:t>     Tiếp tục quán triệt sâu sắc các quan điểm của Đảng trong các nghị quyết của Ban Chấp hành Trung ương Đảng (khóa IX): Nghị quyết số 23-NQ/TW, ngày 12/3/2003 về phát huy sức mạnh đại đoàn kết toàn dân tộc vì dân giàu, nước mạnh, xã hội công bằng, dân chủ, văn minh; Nghị quyết số 24-NQ/TW, ngày 12/3/2003 về công tác dân tộc; Nghị quyết số 25-NQ/TW, ngày 12/3/2003 Về công tác tôn giáo.</a:t>
          </a:r>
          <a:endParaRPr lang="en-US" sz="3000" kern="1200" dirty="0">
            <a:solidFill>
              <a:srgbClr val="FFC000"/>
            </a:solidFill>
          </a:endParaRPr>
        </a:p>
      </dsp:txBody>
      <dsp:txXfrm>
        <a:off x="219320" y="235901"/>
        <a:ext cx="7790960" cy="4054160"/>
      </dsp:txXfrm>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240C-5346-4030-9FFF-BB226E5FF4CA}">
      <dsp:nvSpPr>
        <dsp:cNvPr id="0" name=""/>
        <dsp:cNvSpPr/>
      </dsp:nvSpPr>
      <dsp:spPr>
        <a:xfrm>
          <a:off x="0" y="497781"/>
          <a:ext cx="8229600" cy="21411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nl-NL" sz="3000" kern="1200" dirty="0" smtClean="0">
              <a:solidFill>
                <a:srgbClr val="FFC000"/>
              </a:solidFill>
            </a:rPr>
            <a:t>        - Thường xuyên </a:t>
          </a:r>
          <a:r>
            <a:rPr lang="pt-PT" sz="3000" kern="1200" dirty="0" smtClean="0">
              <a:solidFill>
                <a:srgbClr val="FFC000"/>
              </a:solidFill>
            </a:rPr>
            <a:t>tiếp xúc, tăng cường đối thoại, </a:t>
          </a:r>
          <a:r>
            <a:rPr lang="nl-NL" sz="3000" kern="1200" dirty="0" smtClean="0">
              <a:solidFill>
                <a:srgbClr val="FFC000"/>
              </a:solidFill>
            </a:rPr>
            <a:t>lắng nghe, tìm hiểu để nắm chắc tình hình, tập hợp đầy đủ tâm tư, nguyện vọng của đồng bào các tôn giáo</a:t>
          </a:r>
          <a:endParaRPr lang="en-US" sz="3000" kern="1200" dirty="0">
            <a:solidFill>
              <a:srgbClr val="FFC000"/>
            </a:solidFill>
          </a:endParaRPr>
        </a:p>
      </dsp:txBody>
      <dsp:txXfrm>
        <a:off x="104520" y="602301"/>
        <a:ext cx="8020560" cy="1932060"/>
      </dsp:txXfrm>
    </dsp:sp>
    <dsp:sp modelId="{CF939A4C-925D-46F0-ACC0-D7C826ED8F69}">
      <dsp:nvSpPr>
        <dsp:cNvPr id="0" name=""/>
        <dsp:cNvSpPr/>
      </dsp:nvSpPr>
      <dsp:spPr>
        <a:xfrm>
          <a:off x="0" y="2725281"/>
          <a:ext cx="8229600" cy="21411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nl-NL" sz="3000" kern="1200" dirty="0" smtClean="0"/>
            <a:t>        </a:t>
          </a:r>
          <a:r>
            <a:rPr lang="nl-NL" sz="3000" kern="1200" dirty="0" smtClean="0">
              <a:solidFill>
                <a:srgbClr val="FFC000"/>
              </a:solidFill>
            </a:rPr>
            <a:t>- Đổi mới công tác thông tin, tuyên truyền. Tôn vinh, biểu dương, nhân rộng các kinh nghiệm, sáng kiến, gương người tốt việc tốt, tiêu biểu, điển hình trong các tập thể, cá nhân tôn giáo.</a:t>
          </a:r>
          <a:endParaRPr lang="en-US" sz="3000" kern="1200" dirty="0">
            <a:solidFill>
              <a:srgbClr val="FFC000"/>
            </a:solidFill>
          </a:endParaRPr>
        </a:p>
      </dsp:txBody>
      <dsp:txXfrm>
        <a:off x="104520" y="2829801"/>
        <a:ext cx="8020560" cy="1932060"/>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E6C4C-0E8F-4BC0-9971-A374EB912224}">
      <dsp:nvSpPr>
        <dsp:cNvPr id="0" name=""/>
        <dsp:cNvSpPr/>
      </dsp:nvSpPr>
      <dsp:spPr>
        <a:xfrm>
          <a:off x="0" y="514581"/>
          <a:ext cx="8229600" cy="42588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nl-NL" sz="3200" kern="1200" dirty="0" smtClean="0">
              <a:solidFill>
                <a:srgbClr val="FFC000"/>
              </a:solidFill>
            </a:rPr>
            <a:t>     - Định kỳ hàng quý, Ban Thường trực Ủy ban Mặt trận Tổ quốc Việt Nam các cấp tổ chức họp giao ban, chia sẻ thông tin, đánh giá kết quả công tác và thống nhất những nội dung cần phối hợp trong công tác tôn giáo giữa Ủy ban Mặt trận Tổ quốc Việt Nam, các tổ chức thành viên và các cơ quan chức năng của Đảng, Nhà nước.</a:t>
          </a:r>
          <a:endParaRPr lang="en-US" sz="3200" kern="1200" dirty="0">
            <a:solidFill>
              <a:srgbClr val="FFC000"/>
            </a:solidFill>
          </a:endParaRPr>
        </a:p>
      </dsp:txBody>
      <dsp:txXfrm>
        <a:off x="207897" y="722478"/>
        <a:ext cx="7813806" cy="3843006"/>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82560-0DAE-42F3-A34D-F7E8BF5A0819}">
      <dsp:nvSpPr>
        <dsp:cNvPr id="0" name=""/>
        <dsp:cNvSpPr/>
      </dsp:nvSpPr>
      <dsp:spPr>
        <a:xfrm>
          <a:off x="0" y="67761"/>
          <a:ext cx="8229600" cy="26839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nl-NL" sz="3100" kern="1200" dirty="0" smtClean="0"/>
            <a:t>  </a:t>
          </a:r>
          <a:r>
            <a:rPr lang="nl-NL" sz="3100" kern="1200" dirty="0" smtClean="0">
              <a:solidFill>
                <a:srgbClr val="FFC000"/>
              </a:solidFill>
            </a:rPr>
            <a:t>Xây dựng và phát huy vai trò của những người tiêu biểu trong các tôn giáo. Tăng cường tập hợp các tổ chức tôn giáo đã được công nhận có đủ điều kiện theo quy định tham gia làm thành viên của Mặt trận</a:t>
          </a:r>
          <a:endParaRPr lang="en-US" sz="3100" kern="1200" dirty="0">
            <a:solidFill>
              <a:srgbClr val="FFC000"/>
            </a:solidFill>
          </a:endParaRPr>
        </a:p>
      </dsp:txBody>
      <dsp:txXfrm>
        <a:off x="131021" y="198782"/>
        <a:ext cx="7967558" cy="2421937"/>
      </dsp:txXfrm>
    </dsp:sp>
    <dsp:sp modelId="{72F33A1E-D6C8-448E-8F72-358400D4AB57}">
      <dsp:nvSpPr>
        <dsp:cNvPr id="0" name=""/>
        <dsp:cNvSpPr/>
      </dsp:nvSpPr>
      <dsp:spPr>
        <a:xfrm>
          <a:off x="0" y="2841021"/>
          <a:ext cx="8229600" cy="2683979"/>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just" defTabSz="1377950" rtl="0">
            <a:lnSpc>
              <a:spcPct val="90000"/>
            </a:lnSpc>
            <a:spcBef>
              <a:spcPct val="0"/>
            </a:spcBef>
            <a:spcAft>
              <a:spcPct val="35000"/>
            </a:spcAft>
          </a:pPr>
          <a:r>
            <a:rPr lang="nl-NL" sz="3100" kern="1200" dirty="0" smtClean="0"/>
            <a:t>  </a:t>
          </a:r>
          <a:r>
            <a:rPr lang="nl-NL" sz="3100" kern="1200" dirty="0" smtClean="0">
              <a:solidFill>
                <a:srgbClr val="FFC000"/>
              </a:solidFill>
            </a:rPr>
            <a:t>Làm tốt vai trò chủ trì, phối hợp với các cơ quan chức năng của Đảng, Nhà nước, các đoàn thể chính trị - xã hội trong việc phát huy vai trò của những người tiêu biểu trong các tôn giáo.</a:t>
          </a:r>
          <a:endParaRPr lang="en-US" sz="3100" kern="1200" dirty="0">
            <a:solidFill>
              <a:srgbClr val="FFC000"/>
            </a:solidFill>
          </a:endParaRPr>
        </a:p>
      </dsp:txBody>
      <dsp:txXfrm>
        <a:off x="131021" y="2972042"/>
        <a:ext cx="7967558" cy="2421937"/>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BFA1A-0EA3-4909-9BFD-98CE02B21233}">
      <dsp:nvSpPr>
        <dsp:cNvPr id="0" name=""/>
        <dsp:cNvSpPr/>
      </dsp:nvSpPr>
      <dsp:spPr>
        <a:xfrm>
          <a:off x="0" y="54575"/>
          <a:ext cx="8229600" cy="2779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nl-NL" sz="2700" kern="1200" dirty="0" smtClean="0"/>
            <a:t>   </a:t>
          </a:r>
          <a:r>
            <a:rPr lang="nl-NL" sz="2700" kern="1200" dirty="0" smtClean="0">
              <a:solidFill>
                <a:srgbClr val="FFC000"/>
              </a:solidFill>
            </a:rPr>
            <a:t>Duy trì, đẩy mạnh và nhân rộng các mô hình, điển hình tiên tiến thực hiện các phong trào thi đua yêu nước, các cuộc vận động trong tôn giáo và các phong trào mang đặc điểm riêng của tôn giáo gắn với thực hiện cuộc vận động "Toàn dân đoàn kết xây dựng nông thôn mới, đô thị văn minh".</a:t>
          </a:r>
          <a:endParaRPr lang="en-US" sz="2700" kern="1200" dirty="0">
            <a:solidFill>
              <a:srgbClr val="FFC000"/>
            </a:solidFill>
          </a:endParaRPr>
        </a:p>
      </dsp:txBody>
      <dsp:txXfrm>
        <a:off x="135705" y="190280"/>
        <a:ext cx="7958190" cy="2508510"/>
      </dsp:txXfrm>
    </dsp:sp>
    <dsp:sp modelId="{F965F7F8-2BAA-495B-B093-3210BDFE158D}">
      <dsp:nvSpPr>
        <dsp:cNvPr id="0" name=""/>
        <dsp:cNvSpPr/>
      </dsp:nvSpPr>
      <dsp:spPr>
        <a:xfrm>
          <a:off x="0" y="2912255"/>
          <a:ext cx="8229600" cy="277992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nl-NL" sz="2700" kern="1200" dirty="0" smtClean="0"/>
            <a:t>   </a:t>
          </a:r>
          <a:r>
            <a:rPr lang="nl-NL" sz="2700" kern="1200" dirty="0" smtClean="0">
              <a:solidFill>
                <a:srgbClr val="FFC000"/>
              </a:solidFill>
            </a:rPr>
            <a:t>3. Chủ động và tích cực tham gia có trách nhiệm cùng Đảng, Nhà nước tiếp tục phát triển, bổ sung, hoàn thiện các chủ trương, chính sách, pháp luật về tôn giáo và công tác tôn giáo</a:t>
          </a:r>
          <a:endParaRPr lang="en-US" sz="2700" kern="1200" dirty="0">
            <a:solidFill>
              <a:srgbClr val="FFC000"/>
            </a:solidFill>
          </a:endParaRPr>
        </a:p>
      </dsp:txBody>
      <dsp:txXfrm>
        <a:off x="135705" y="3047960"/>
        <a:ext cx="7958190" cy="2508510"/>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CBB8E8-2BCD-43FD-9D9B-2E1189F1F31C}">
      <dsp:nvSpPr>
        <dsp:cNvPr id="0" name=""/>
        <dsp:cNvSpPr/>
      </dsp:nvSpPr>
      <dsp:spPr>
        <a:xfrm>
          <a:off x="0" y="465051"/>
          <a:ext cx="8229600" cy="1973347"/>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solidFill>
                <a:srgbClr val="FFC000"/>
              </a:solidFill>
            </a:rPr>
            <a:t>    4. Tăng cường nhiệm vụ giám sát và phản biện xã hội của Ủy ban Mặt trận Tổ quốc Việt Nam các cấp và các đoàn thể chính trị - xã hội trong công tác tôn giáo.</a:t>
          </a:r>
          <a:endParaRPr lang="en-US" sz="2800" kern="1200" dirty="0">
            <a:solidFill>
              <a:srgbClr val="FFC000"/>
            </a:solidFill>
          </a:endParaRPr>
        </a:p>
      </dsp:txBody>
      <dsp:txXfrm>
        <a:off x="96331" y="561382"/>
        <a:ext cx="8036938" cy="1780685"/>
      </dsp:txXfrm>
    </dsp:sp>
    <dsp:sp modelId="{5796AAC8-BBF1-4978-BC32-15AB3E400417}">
      <dsp:nvSpPr>
        <dsp:cNvPr id="0" name=""/>
        <dsp:cNvSpPr/>
      </dsp:nvSpPr>
      <dsp:spPr>
        <a:xfrm>
          <a:off x="0" y="2519039"/>
          <a:ext cx="8229600" cy="283885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kern="1200" dirty="0" smtClean="0"/>
            <a:t>    </a:t>
          </a:r>
          <a:r>
            <a:rPr lang="nl-NL" sz="2800" kern="1200" dirty="0" smtClean="0">
              <a:solidFill>
                <a:srgbClr val="FFC000"/>
              </a:solidFill>
            </a:rPr>
            <a:t>5. Vận động các tôn giáo nêu cao vai trò, trách nhiệm của mình trong đời sống xã hội, tích cực tham gia xây dựng và bảo vệ Tổ quốc, nhất là trách nhiệm trong việc hướng dẫn chức sắc, nhà tu hành, tín đồ thực hiện sinh hoạt tín ngưỡng, tôn giáo đúng pháp luật, phù hợp với điều kiện của đất nước.</a:t>
          </a:r>
          <a:endParaRPr lang="en-US" sz="2800" kern="1200" dirty="0">
            <a:solidFill>
              <a:srgbClr val="FFC000"/>
            </a:solidFill>
          </a:endParaRPr>
        </a:p>
      </dsp:txBody>
      <dsp:txXfrm>
        <a:off x="138582" y="2657621"/>
        <a:ext cx="7952436" cy="2561694"/>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A88E2-7058-4271-969B-057A47384E50}">
      <dsp:nvSpPr>
        <dsp:cNvPr id="0" name=""/>
        <dsp:cNvSpPr/>
      </dsp:nvSpPr>
      <dsp:spPr>
        <a:xfrm>
          <a:off x="0" y="528953"/>
          <a:ext cx="8229600" cy="206973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just" defTabSz="1289050" rtl="0">
            <a:lnSpc>
              <a:spcPct val="90000"/>
            </a:lnSpc>
            <a:spcBef>
              <a:spcPct val="0"/>
            </a:spcBef>
            <a:spcAft>
              <a:spcPct val="35000"/>
            </a:spcAft>
          </a:pPr>
          <a:r>
            <a:rPr lang="nl-NL" sz="2900" b="1" i="1" kern="1200" dirty="0" smtClean="0">
              <a:solidFill>
                <a:srgbClr val="FFC000"/>
              </a:solidFill>
            </a:rPr>
            <a:t>     </a:t>
          </a:r>
          <a:r>
            <a:rPr lang="nl-NL" sz="2900" b="0" i="0" kern="1200" dirty="0" smtClean="0">
              <a:solidFill>
                <a:srgbClr val="FFC000"/>
              </a:solidFill>
            </a:rPr>
            <a:t>6.</a:t>
          </a:r>
          <a:r>
            <a:rPr lang="nl-NL" sz="2900" kern="1200" dirty="0" smtClean="0">
              <a:solidFill>
                <a:srgbClr val="FFC000"/>
              </a:solidFill>
            </a:rPr>
            <a:t>Đầu tư xây dựng tổ chức bộ máy và cán bộ làm công tác tôn giáo của Ủy ban Mặt trận Tổ quốc Việt Nam các cấp một cách tương xứng, phù hợp với chức năng nhiệm vụ được giao. </a:t>
          </a:r>
          <a:endParaRPr lang="en-US" sz="2900" kern="1200" dirty="0">
            <a:solidFill>
              <a:srgbClr val="FFC000"/>
            </a:solidFill>
          </a:endParaRPr>
        </a:p>
      </dsp:txBody>
      <dsp:txXfrm>
        <a:off x="101036" y="629989"/>
        <a:ext cx="8027528" cy="1867658"/>
      </dsp:txXfrm>
    </dsp:sp>
    <dsp:sp modelId="{A58E43D8-EB22-4B50-8F69-51B6F1472C99}">
      <dsp:nvSpPr>
        <dsp:cNvPr id="0" name=""/>
        <dsp:cNvSpPr/>
      </dsp:nvSpPr>
      <dsp:spPr>
        <a:xfrm>
          <a:off x="0" y="2685741"/>
          <a:ext cx="8229600" cy="206973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just" defTabSz="1289050" rtl="0">
            <a:lnSpc>
              <a:spcPct val="90000"/>
            </a:lnSpc>
            <a:spcBef>
              <a:spcPct val="0"/>
            </a:spcBef>
            <a:spcAft>
              <a:spcPct val="35000"/>
            </a:spcAft>
          </a:pPr>
          <a:r>
            <a:rPr lang="nl-NL" sz="2900" kern="1200" dirty="0" smtClean="0"/>
            <a:t>       </a:t>
          </a:r>
          <a:r>
            <a:rPr lang="nl-NL" sz="2900" kern="1200" dirty="0" smtClean="0">
              <a:solidFill>
                <a:srgbClr val="FFC000"/>
              </a:solidFill>
            </a:rPr>
            <a:t>Để tiếp tục đổi mới nâng cao hiệu quả công tác tôn giáo của Mặt trận Tổ quốc Việt Nam, trong năm 2017, công tác tôn giáo của Mặt trận Tổ quốc Việt Nam cần tập trung triển khai các nội dung sau đây:</a:t>
          </a:r>
          <a:endParaRPr lang="en-US" sz="2900" kern="1200" dirty="0">
            <a:solidFill>
              <a:srgbClr val="FFC000"/>
            </a:solidFill>
          </a:endParaRPr>
        </a:p>
      </dsp:txBody>
      <dsp:txXfrm>
        <a:off x="101036" y="2786777"/>
        <a:ext cx="8027528" cy="1867658"/>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0E40B-742E-4FAB-937B-B04619201448}">
      <dsp:nvSpPr>
        <dsp:cNvPr id="0" name=""/>
        <dsp:cNvSpPr/>
      </dsp:nvSpPr>
      <dsp:spPr>
        <a:xfrm>
          <a:off x="0" y="0"/>
          <a:ext cx="8229600" cy="337169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b="1" kern="1200" dirty="0" smtClean="0">
              <a:solidFill>
                <a:srgbClr val="FFC000"/>
              </a:solidFill>
            </a:rPr>
            <a:t>    </a:t>
          </a:r>
          <a:r>
            <a:rPr lang="nl-NL" sz="2800" b="0" kern="1200" dirty="0" smtClean="0">
              <a:solidFill>
                <a:srgbClr val="FFC000"/>
              </a:solidFill>
            </a:rPr>
            <a:t> 1. </a:t>
          </a:r>
          <a:r>
            <a:rPr lang="nl-NL" sz="2800" kern="1200" dirty="0" smtClean="0">
              <a:solidFill>
                <a:srgbClr val="FFC000"/>
              </a:solidFill>
            </a:rPr>
            <a:t>Tiếp tục triển khai thực hiện Kết luận số 02-KL/ĐCT, ngày 29/12/2015 của Đoàn Chủ tịch Ủy ban Trung ương Mặt trận Tổ quốc Việt Nam </a:t>
          </a:r>
          <a:r>
            <a:rPr lang="nl-NL" sz="2800" i="1" kern="1200" dirty="0" smtClean="0">
              <a:solidFill>
                <a:srgbClr val="FFC000"/>
              </a:solidFill>
            </a:rPr>
            <a:t>về đổi mới nội dung, phương thức hoạt động của Mặt trận Tổ quốc Việt Nam trong công tác tôn giáo</a:t>
          </a:r>
          <a:r>
            <a:rPr lang="nl-NL" sz="2800" kern="1200" dirty="0" smtClean="0">
              <a:solidFill>
                <a:srgbClr val="FFC000"/>
              </a:solidFill>
            </a:rPr>
            <a:t> và Hướng dẫn số: 41/HD-MTTW-BTT, ngày 16/3/2016 của Ban Thường trực Uỷ ban Trung ương Mặt trận Tổ quốc Việt Nam.</a:t>
          </a:r>
          <a:endParaRPr lang="en-US" sz="2800" kern="1200" dirty="0">
            <a:solidFill>
              <a:srgbClr val="FFC000"/>
            </a:solidFill>
          </a:endParaRPr>
        </a:p>
      </dsp:txBody>
      <dsp:txXfrm>
        <a:off x="164592" y="164592"/>
        <a:ext cx="7900416" cy="3042507"/>
      </dsp:txXfrm>
    </dsp:sp>
    <dsp:sp modelId="{52D193ED-10B3-4463-8809-5B2189ACD0DD}">
      <dsp:nvSpPr>
        <dsp:cNvPr id="0" name=""/>
        <dsp:cNvSpPr/>
      </dsp:nvSpPr>
      <dsp:spPr>
        <a:xfrm>
          <a:off x="0" y="3383648"/>
          <a:ext cx="8229600" cy="272792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b="1" kern="1200" dirty="0" smtClean="0">
              <a:solidFill>
                <a:srgbClr val="FFC000"/>
              </a:solidFill>
            </a:rPr>
            <a:t>    </a:t>
          </a:r>
          <a:r>
            <a:rPr lang="nl-NL" sz="2800" b="0" kern="1200" dirty="0" smtClean="0">
              <a:solidFill>
                <a:srgbClr val="FFC000"/>
              </a:solidFill>
            </a:rPr>
            <a:t>2. </a:t>
          </a:r>
          <a:r>
            <a:rPr lang="nl-NL" sz="2800" kern="1200" dirty="0" smtClean="0">
              <a:solidFill>
                <a:srgbClr val="FFC000"/>
              </a:solidFill>
            </a:rPr>
            <a:t>Có kế hoạch và chủ động chủ trì phối hợp với Sở Tài nguyên và Môi trường, các tổ chức tôn giáo ở địa phương tiếp tục triển khai </a:t>
          </a:r>
          <a:r>
            <a:rPr lang="nl-NL" sz="2800" i="1" kern="1200" dirty="0" smtClean="0">
              <a:solidFill>
                <a:srgbClr val="FFC000"/>
              </a:solidFill>
            </a:rPr>
            <a:t>“Chương trình phối hợp giữa Ban Thường trực, Bộ Tài nguyên và Môi trường với các tôn giáo về tham gia bảo vệ môi trường và ứng phó với biến đổi khí hậu (giai đoạn 2016-2020)</a:t>
          </a:r>
          <a:endParaRPr lang="en-US" sz="500" kern="1200" dirty="0">
            <a:solidFill>
              <a:srgbClr val="FFC000"/>
            </a:solidFill>
          </a:endParaRPr>
        </a:p>
      </dsp:txBody>
      <dsp:txXfrm>
        <a:off x="133166" y="3516814"/>
        <a:ext cx="7963268" cy="2461596"/>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E05A8-6270-492F-858A-CC4E77DF09CE}">
      <dsp:nvSpPr>
        <dsp:cNvPr id="0" name=""/>
        <dsp:cNvSpPr/>
      </dsp:nvSpPr>
      <dsp:spPr>
        <a:xfrm>
          <a:off x="0" y="7248"/>
          <a:ext cx="8229600" cy="240786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just" defTabSz="844550" rtl="0">
            <a:lnSpc>
              <a:spcPct val="90000"/>
            </a:lnSpc>
            <a:spcBef>
              <a:spcPct val="0"/>
            </a:spcBef>
            <a:spcAft>
              <a:spcPct val="35000"/>
            </a:spcAft>
          </a:pPr>
          <a:r>
            <a:rPr lang="nl-NL" sz="1900" b="1" kern="1200" dirty="0" smtClean="0">
              <a:solidFill>
                <a:srgbClr val="FFC000"/>
              </a:solidFill>
            </a:rPr>
            <a:t>    </a:t>
          </a:r>
          <a:r>
            <a:rPr lang="nl-NL" sz="1900" b="0" kern="1200" dirty="0" smtClean="0">
              <a:solidFill>
                <a:srgbClr val="FFC000"/>
              </a:solidFill>
            </a:rPr>
            <a:t> </a:t>
          </a:r>
          <a:r>
            <a:rPr lang="nl-NL" sz="2400" b="0" kern="1200" dirty="0" smtClean="0">
              <a:solidFill>
                <a:srgbClr val="FFC000"/>
              </a:solidFill>
            </a:rPr>
            <a:t>3. </a:t>
          </a:r>
          <a:r>
            <a:rPr lang="nl-NL" sz="2400" kern="1200" dirty="0" smtClean="0">
              <a:solidFill>
                <a:srgbClr val="FFC000"/>
              </a:solidFill>
            </a:rPr>
            <a:t>Chủ động phối hợp với các cơ quan chức năng của địa phương tham gia tổng kết 15 năm thực hiện Nghị quyết số 25-NQ/TW, ngày 12/3/2003 của Ban Chấp hành Trung ương (Khóa IX) về công tác tôn giáo; triển khai Luật tín ngưỡng, tôn giáo đến đội ngũ cán bộ Mặt trận các cấp và chức sắc, nhà tu hành, chức việc các tôn giáo.</a:t>
          </a:r>
          <a:endParaRPr lang="en-US" sz="2400" kern="1200" dirty="0">
            <a:solidFill>
              <a:srgbClr val="FFC000"/>
            </a:solidFill>
          </a:endParaRPr>
        </a:p>
      </dsp:txBody>
      <dsp:txXfrm>
        <a:off x="117542" y="124790"/>
        <a:ext cx="7994516" cy="2172776"/>
      </dsp:txXfrm>
    </dsp:sp>
    <dsp:sp modelId="{B3DEF27A-A5BA-4F78-B522-64310FBC99AD}">
      <dsp:nvSpPr>
        <dsp:cNvPr id="0" name=""/>
        <dsp:cNvSpPr/>
      </dsp:nvSpPr>
      <dsp:spPr>
        <a:xfrm>
          <a:off x="0" y="2536068"/>
          <a:ext cx="8229600" cy="1774014"/>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nl-NL" sz="2400" b="1" kern="1200" dirty="0" smtClean="0">
              <a:solidFill>
                <a:srgbClr val="FFC000"/>
              </a:solidFill>
            </a:rPr>
            <a:t>     </a:t>
          </a:r>
          <a:r>
            <a:rPr lang="nl-NL" sz="2400" b="0" kern="1200" dirty="0" smtClean="0">
              <a:solidFill>
                <a:srgbClr val="FFC000"/>
              </a:solidFill>
            </a:rPr>
            <a:t> 4. </a:t>
          </a:r>
          <a:r>
            <a:rPr lang="nl-NL" sz="2400" kern="1200" dirty="0" smtClean="0">
              <a:solidFill>
                <a:srgbClr val="FFC000"/>
              </a:solidFill>
            </a:rPr>
            <a:t>Phối hợp với các cơ quan chức năng ở địa phương quan tâm hướng dẫn, tạo điều kiện cho tổ chức, chức sắc và đồng bào các tôn giáo tổ chức tốt các ngày lễ trọng của tôn giáo, đảm bảo trang nghiêm, chu đáo, an toàn, tiết kiệm và theo quy định của pháp luật</a:t>
          </a:r>
          <a:r>
            <a:rPr lang="nl-NL" sz="500" kern="1200" dirty="0" smtClean="0">
              <a:solidFill>
                <a:srgbClr val="FFC000"/>
              </a:solidFill>
            </a:rPr>
            <a:t>. </a:t>
          </a:r>
          <a:endParaRPr lang="en-US" sz="500" kern="1200" dirty="0">
            <a:solidFill>
              <a:srgbClr val="FFC000"/>
            </a:solidFill>
          </a:endParaRPr>
        </a:p>
      </dsp:txBody>
      <dsp:txXfrm>
        <a:off x="86600" y="2622668"/>
        <a:ext cx="8056400" cy="1600814"/>
      </dsp:txXfrm>
    </dsp:sp>
    <dsp:sp modelId="{45B56AD0-FCC9-4A9A-A46B-6E9E716802DF}">
      <dsp:nvSpPr>
        <dsp:cNvPr id="0" name=""/>
        <dsp:cNvSpPr/>
      </dsp:nvSpPr>
      <dsp:spPr>
        <a:xfrm>
          <a:off x="0" y="4431043"/>
          <a:ext cx="8229600" cy="1537057"/>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nl-NL" sz="2400" kern="1200" dirty="0" smtClean="0">
              <a:solidFill>
                <a:srgbClr val="0000FF"/>
              </a:solidFill>
              <a:latin typeface="Times New Roman" panose="02020603050405020304" pitchFamily="18" charset="0"/>
              <a:ea typeface="Times New Roman" panose="02020603050405020304" pitchFamily="18" charset="0"/>
            </a:rPr>
            <a:t>      </a:t>
          </a:r>
          <a:r>
            <a:rPr lang="nl-NL" sz="2400" kern="1200" dirty="0" smtClean="0">
              <a:solidFill>
                <a:srgbClr val="FFC000"/>
              </a:solidFill>
              <a:latin typeface="Calibri" panose="020F0502020204030204" pitchFamily="34" charset="0"/>
              <a:ea typeface="Times New Roman" panose="02020603050405020304" pitchFamily="18" charset="0"/>
              <a:cs typeface="Calibri" panose="020F0502020204030204" pitchFamily="34" charset="0"/>
            </a:rPr>
            <a:t>5. phối hợp với Sở Y tế khảo sát mô hình của các tôn giáo tham gia hoạt động khám, chữa bệnh, chăm sóc sức khỏe cho người nghèo, tàn tật, người nhiễm HIV/AISD, bệnh phong</a:t>
          </a:r>
          <a:r>
            <a:rPr lang="nl-NL" sz="500" kern="1200" dirty="0" smtClean="0">
              <a:solidFill>
                <a:srgbClr val="FFC000"/>
              </a:solidFill>
              <a:latin typeface="Calibri" panose="020F0502020204030204" pitchFamily="34" charset="0"/>
              <a:ea typeface="Times New Roman" panose="02020603050405020304" pitchFamily="18" charset="0"/>
              <a:cs typeface="Calibri" panose="020F0502020204030204" pitchFamily="34" charset="0"/>
            </a:rPr>
            <a:t>... </a:t>
          </a:r>
          <a:endParaRPr lang="en-US" sz="500" kern="1200" dirty="0">
            <a:solidFill>
              <a:srgbClr val="FFC000"/>
            </a:solidFill>
            <a:latin typeface="Calibri" panose="020F0502020204030204" pitchFamily="34" charset="0"/>
            <a:cs typeface="Calibri" panose="020F0502020204030204" pitchFamily="34" charset="0"/>
          </a:endParaRPr>
        </a:p>
      </dsp:txBody>
      <dsp:txXfrm>
        <a:off x="75033" y="4506076"/>
        <a:ext cx="8079534" cy="1386991"/>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5D984-67FB-4F88-B4A4-24F67302CDC7}">
      <dsp:nvSpPr>
        <dsp:cNvPr id="0" name=""/>
        <dsp:cNvSpPr/>
      </dsp:nvSpPr>
      <dsp:spPr>
        <a:xfrm>
          <a:off x="0" y="0"/>
          <a:ext cx="8229600" cy="346788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nl-NL" sz="2600" b="1" kern="1200" dirty="0" smtClean="0">
              <a:solidFill>
                <a:srgbClr val="FFC000"/>
              </a:solidFill>
            </a:rPr>
            <a:t>       6.</a:t>
          </a:r>
          <a:r>
            <a:rPr lang="nl-NL" sz="2600" kern="1200" dirty="0" smtClean="0">
              <a:solidFill>
                <a:srgbClr val="FFC000"/>
              </a:solidFill>
            </a:rPr>
            <a:t> Tuyên truyền, vận động chức sắc, nhà tu hành, tổ chức và đồng bào các tôn giáo phát huy những giá trị văn hóa, đạo đức tốt đẹp của tôn giáo trong đời sống xã hội như: đảm bảo an toàn giao thông; tham gia bảo vệ môi trường và ứng phó với biến đổi khí hậu; thực hiện vệ sinh an toàn thực phẩm; phòng, chống ma túy, tệ nạn xã hội, HIV/AIDS; chung tay giúp đỡ đồng bào gặp thiên tai, bão lũ và đồng bào gặp hoàn cảnh khó khăn; </a:t>
          </a:r>
          <a:endParaRPr lang="en-US" sz="2600" kern="1200" dirty="0">
            <a:solidFill>
              <a:srgbClr val="FFC000"/>
            </a:solidFill>
          </a:endParaRPr>
        </a:p>
      </dsp:txBody>
      <dsp:txXfrm>
        <a:off x="169288" y="169288"/>
        <a:ext cx="7891024" cy="3129304"/>
      </dsp:txXfrm>
    </dsp:sp>
    <dsp:sp modelId="{2B2217AF-0CAD-42A8-8965-E16839E2C6DB}">
      <dsp:nvSpPr>
        <dsp:cNvPr id="0" name=""/>
        <dsp:cNvSpPr/>
      </dsp:nvSpPr>
      <dsp:spPr>
        <a:xfrm>
          <a:off x="0" y="3692052"/>
          <a:ext cx="8229600" cy="1751418"/>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nl-NL" sz="2600" kern="1200" dirty="0" smtClean="0"/>
            <a:t>      </a:t>
          </a:r>
          <a:r>
            <a:rPr lang="nl-NL" sz="2600" kern="1200" dirty="0" smtClean="0">
              <a:solidFill>
                <a:srgbClr val="FFC000"/>
              </a:solidFill>
            </a:rPr>
            <a:t>7. Tổ chức các cuộc tiếp xúc, trao đổi, thăm hỏi, chia sẻ thông tin của UBMTTQVN các cấp với các vị chức sắc, người tu hành tiêu biểu, uy tín trong các tôn giáo.</a:t>
          </a:r>
          <a:endParaRPr lang="en-US" sz="2600" kern="1200" dirty="0">
            <a:solidFill>
              <a:srgbClr val="FFC000"/>
            </a:solidFill>
          </a:endParaRPr>
        </a:p>
      </dsp:txBody>
      <dsp:txXfrm>
        <a:off x="85497" y="3777549"/>
        <a:ext cx="8058606" cy="1580424"/>
      </dsp:txXfrm>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7B2C9-8041-4FDD-ACD1-BE0BBB174B76}">
      <dsp:nvSpPr>
        <dsp:cNvPr id="0" name=""/>
        <dsp:cNvSpPr/>
      </dsp:nvSpPr>
      <dsp:spPr>
        <a:xfrm>
          <a:off x="0" y="20481"/>
          <a:ext cx="8229600" cy="5475600"/>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just" defTabSz="1333500" rtl="0">
            <a:lnSpc>
              <a:spcPct val="90000"/>
            </a:lnSpc>
            <a:spcBef>
              <a:spcPct val="0"/>
            </a:spcBef>
            <a:spcAft>
              <a:spcPct val="35000"/>
            </a:spcAft>
          </a:pPr>
          <a:r>
            <a:rPr lang="nl-NL" sz="3000" b="1" kern="1200" dirty="0" smtClean="0">
              <a:solidFill>
                <a:srgbClr val="FFC000"/>
              </a:solidFill>
            </a:rPr>
            <a:t>       8.</a:t>
          </a:r>
          <a:r>
            <a:rPr lang="nl-NL" sz="3000" kern="1200" dirty="0" smtClean="0">
              <a:solidFill>
                <a:srgbClr val="FFC000"/>
              </a:solidFill>
            </a:rPr>
            <a:t> Tổ chức tuyên truyền, giới thiệu, vận động chức sắc, đồng bào các tôn giáo tham gia thực hiện Chương trình hành động của Mặt trận Tổ quốc Việt Nam thực hiện Nghị quyết Đại hội lần thứ XII của Đảng và Chương trình hành động của Mặt trận Tổ quốc Việt Nam thực hiện Nghị quyết lần thứ 4 (khóa XII) của Đảng về tăng cường xây dựng, chỉnh đốn Đảng; ngăn chặn, đẩy lùi sự suy thoái về tưởng chính trị, đạo đức lối sống, những biểu hiện “tự diễn biến”, “tự chuyển hóa” trong nội bộ.  </a:t>
          </a:r>
          <a:endParaRPr lang="en-US" sz="3000" kern="1200" dirty="0">
            <a:solidFill>
              <a:srgbClr val="FFC000"/>
            </a:solidFill>
          </a:endParaRPr>
        </a:p>
      </dsp:txBody>
      <dsp:txXfrm>
        <a:off x="267297" y="287778"/>
        <a:ext cx="7695006" cy="4941006"/>
      </dsp:txXfrm>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A9C0C-E8E5-4785-A28E-414303C2223E}">
      <dsp:nvSpPr>
        <dsp:cNvPr id="0" name=""/>
        <dsp:cNvSpPr/>
      </dsp:nvSpPr>
      <dsp:spPr>
        <a:xfrm>
          <a:off x="0" y="96623"/>
          <a:ext cx="8229600" cy="277597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nl-NL" sz="2700" b="1" kern="1200" dirty="0" smtClean="0">
              <a:solidFill>
                <a:srgbClr val="FFC000"/>
              </a:solidFill>
            </a:rPr>
            <a:t>     9.</a:t>
          </a:r>
          <a:r>
            <a:rPr lang="nl-NL" sz="2700" kern="1200" dirty="0" smtClean="0">
              <a:solidFill>
                <a:srgbClr val="FFC000"/>
              </a:solidFill>
            </a:rPr>
            <a:t> Phối hợp, giúp đỡ Ban Trị sự Giáo hội Phật giáo Việt Nam tỉnh, thành phố tổ chức thành công Đại hội Phật giáo cấp tỉnh từ quý I đến hết quý III năm 2017 và Đại hội đại biểu Phật giáo toàn quốc lần thứ VIII vào cuối năm 2017.</a:t>
          </a:r>
          <a:endParaRPr lang="en-US" sz="2700" kern="1200" dirty="0">
            <a:solidFill>
              <a:srgbClr val="FFC000"/>
            </a:solidFill>
          </a:endParaRPr>
        </a:p>
      </dsp:txBody>
      <dsp:txXfrm>
        <a:off x="135512" y="232135"/>
        <a:ext cx="7958576" cy="2504947"/>
      </dsp:txXfrm>
    </dsp:sp>
    <dsp:sp modelId="{486C69AE-D0A9-45C6-BB89-428806501676}">
      <dsp:nvSpPr>
        <dsp:cNvPr id="0" name=""/>
        <dsp:cNvSpPr/>
      </dsp:nvSpPr>
      <dsp:spPr>
        <a:xfrm>
          <a:off x="0" y="2950354"/>
          <a:ext cx="8229600" cy="277597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rtl="0">
            <a:lnSpc>
              <a:spcPct val="90000"/>
            </a:lnSpc>
            <a:spcBef>
              <a:spcPct val="0"/>
            </a:spcBef>
            <a:spcAft>
              <a:spcPct val="35000"/>
            </a:spcAft>
          </a:pPr>
          <a:r>
            <a:rPr lang="nl-NL" sz="2700" b="1" kern="1200" dirty="0" smtClean="0"/>
            <a:t>      </a:t>
          </a:r>
          <a:r>
            <a:rPr lang="nl-NL" sz="2700" b="1" kern="1200" dirty="0" smtClean="0">
              <a:solidFill>
                <a:srgbClr val="FFC000"/>
              </a:solidFill>
            </a:rPr>
            <a:t>10 .</a:t>
          </a:r>
          <a:r>
            <a:rPr lang="nl-NL" sz="2700" kern="1200" dirty="0" smtClean="0">
              <a:solidFill>
                <a:srgbClr val="FFC000"/>
              </a:solidFill>
            </a:rPr>
            <a:t> Phối hợp, giúp đỡ Ủy ban Đoàn kết Công giáo của địa phương tổ chức tốt các hoạt động theo hướng dẫn của Ủy ban Đoàn kết Công giáo Việt Nam, nhất là việc Đại hội Ủy ban Đoàn kết Công giáo cấp tỉnh diễn ra trong năm 2017 tiến tới Đại hội Ủy ban Đoàn kết Công giáo Việt Nam lần thứ VII (nhiệm kỳ 2018-2023). </a:t>
          </a:r>
          <a:endParaRPr lang="en-US" sz="2700" kern="1200" dirty="0">
            <a:solidFill>
              <a:srgbClr val="FFC000"/>
            </a:solidFill>
          </a:endParaRPr>
        </a:p>
      </dsp:txBody>
      <dsp:txXfrm>
        <a:off x="135512" y="3085866"/>
        <a:ext cx="7958576" cy="2504947"/>
      </dsp:txXfrm>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7D66A-28F2-46E2-B3D9-69164CEFB8F7}">
      <dsp:nvSpPr>
        <dsp:cNvPr id="0" name=""/>
        <dsp:cNvSpPr/>
      </dsp:nvSpPr>
      <dsp:spPr>
        <a:xfrm>
          <a:off x="0" y="244360"/>
          <a:ext cx="8229600" cy="243550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b="1" kern="1200" dirty="0" smtClean="0">
              <a:solidFill>
                <a:srgbClr val="FFC000"/>
              </a:solidFill>
            </a:rPr>
            <a:t>     11.</a:t>
          </a:r>
          <a:r>
            <a:rPr lang="nl-NL" sz="2800" kern="1200" dirty="0" smtClean="0">
              <a:solidFill>
                <a:srgbClr val="FFC000"/>
              </a:solidFill>
            </a:rPr>
            <a:t> Tiếp tục kiện toàn tổ chức, cán bộ làm công tác tôn giáo của Ủy ban Mặt trận Tổ quốc Việt Nam cấp tỉnh, cấp huyện theo hướng tăng cường chuyên môn sâu, đảm bảo tính ổn định, kế thừa và phát triển.</a:t>
          </a:r>
          <a:endParaRPr lang="en-US" sz="2800" kern="1200" dirty="0">
            <a:solidFill>
              <a:srgbClr val="FFC000"/>
            </a:solidFill>
          </a:endParaRPr>
        </a:p>
      </dsp:txBody>
      <dsp:txXfrm>
        <a:off x="118891" y="363251"/>
        <a:ext cx="7991818" cy="2197719"/>
      </dsp:txXfrm>
    </dsp:sp>
    <dsp:sp modelId="{6824D777-B7B5-44CA-910C-42D8D8A95B4A}">
      <dsp:nvSpPr>
        <dsp:cNvPr id="0" name=""/>
        <dsp:cNvSpPr/>
      </dsp:nvSpPr>
      <dsp:spPr>
        <a:xfrm>
          <a:off x="0" y="2760501"/>
          <a:ext cx="8229600" cy="243550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nl-NL" sz="2800" b="1" kern="1200" dirty="0" smtClean="0"/>
            <a:t>    </a:t>
          </a:r>
          <a:r>
            <a:rPr lang="nl-NL" sz="2800" b="1" kern="1200" dirty="0" smtClean="0">
              <a:solidFill>
                <a:srgbClr val="FFC000"/>
              </a:solidFill>
            </a:rPr>
            <a:t>12.</a:t>
          </a:r>
          <a:r>
            <a:rPr lang="nl-NL" sz="2800" kern="1200" dirty="0" smtClean="0">
              <a:solidFill>
                <a:srgbClr val="FFC000"/>
              </a:solidFill>
            </a:rPr>
            <a:t> Tăng cường phối hợp và thống nhất hành động với các tổ chức thành viên trong công tác tôn giáo. Có kế hoạch và lộ trình vận động phát triển thêm tổ chức thành viên của Mặt trận Tổ quốc Việt Nam các cấp từ 40 tổ chức tôn giáo đã được công nhận. </a:t>
          </a:r>
          <a:endParaRPr lang="en-US" sz="2800" kern="1200" dirty="0">
            <a:solidFill>
              <a:srgbClr val="FFC000"/>
            </a:solidFill>
          </a:endParaRPr>
        </a:p>
      </dsp:txBody>
      <dsp:txXfrm>
        <a:off x="118891" y="2879392"/>
        <a:ext cx="7991818" cy="2197719"/>
      </dsp:txXfrm>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0DFCB-3FCB-484A-A94B-9007683B624A}">
      <dsp:nvSpPr>
        <dsp:cNvPr id="0" name=""/>
        <dsp:cNvSpPr/>
      </dsp:nvSpPr>
      <dsp:spPr>
        <a:xfrm>
          <a:off x="0" y="8"/>
          <a:ext cx="8229600" cy="2743191"/>
        </a:xfrm>
        <a:prstGeom prst="roundRect">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b="1" kern="1200" dirty="0" smtClean="0">
              <a:solidFill>
                <a:schemeClr val="bg1"/>
              </a:solidFill>
            </a:rPr>
            <a:t>CẢM ƠN CÁC ĐỒNG CHÍ ĐÃ QUAN TÂM THEO DÕI!</a:t>
          </a:r>
          <a:endParaRPr lang="en-US" sz="4400" b="1" kern="1200" dirty="0">
            <a:solidFill>
              <a:schemeClr val="bg1"/>
            </a:solidFill>
          </a:endParaRPr>
        </a:p>
      </dsp:txBody>
      <dsp:txXfrm>
        <a:off x="133912" y="133920"/>
        <a:ext cx="7961776" cy="247536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423CDF86-FEEF-41FE-9D9A-F8D79E93CA26}" type="datetimeFigureOut">
              <a:rPr lang="en-US" smtClean="0"/>
              <a:t>03-Apr-17</a:t>
            </a:fld>
            <a:endParaRPr 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8974BFB5-C7CC-4276-8C49-3E445E7F044D}"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1FDCD16B-B969-45CB-98C7-349B76F31AAC}" type="datetimeFigureOut">
              <a:rPr lang="en-US" smtClean="0"/>
              <a:pPr/>
              <a:t>03-Apr-17</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D870FFF8-4D85-4AF3-84CB-C9EF8342DB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C561DD-E85A-48F5-81C8-A6FE80BD09B8}" type="datetime1">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30423B-3BDE-415F-AF7F-470A0B8434EA}" type="datetime1">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31248A-2D29-4C47-9289-06EE6A809822}" type="datetime1">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AA2DA6-600A-4C9D-AE62-3645C83B969A}" type="datetime1">
              <a:rPr lang="en-US" smtClean="0"/>
              <a:pPr/>
              <a:t>03-Apr-17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0EAF1B-3E33-46A6-9DB9-D24E7E9268DC}" type="datetime1">
              <a:rPr lang="en-US" smtClean="0"/>
              <a:pPr/>
              <a:t>03-Apr-17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FA1F3A-245F-4903-B09A-33A81A50668B}" type="datetime1">
              <a:rPr lang="en-US" smtClean="0"/>
              <a:pPr/>
              <a:t>03-Apr-17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A6D63-EE92-4ACC-AE71-6FDC5A681FA0}" type="datetime1">
              <a:rPr lang="en-US" smtClean="0"/>
              <a:pPr/>
              <a:t>03-Apr-17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1D50FA-C231-49B0-9372-DF1F5E70A637}" type="datetime1">
              <a:rPr lang="en-US" smtClean="0"/>
              <a:pPr/>
              <a:t>03-Apr-17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D3338C-014D-4661-AA2C-A74060275D8D}" type="datetime1">
              <a:rPr lang="en-US" smtClean="0"/>
              <a:pPr/>
              <a:t>03-Apr-17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A0983-5592-44E2-9191-1DA7008F3671}" type="datetime1">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538983-90A0-4EB5-8840-2E76EF5D20CE}" type="datetime1">
              <a:rPr lang="en-US" smtClean="0"/>
              <a:pPr/>
              <a:t>03-Apr-17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88893-F4B3-4D11-B8EE-B6C383F1CF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6ABFC-6FAA-4DE2-A7B4-66519698DCB6}" type="datetime1">
              <a:rPr lang="en-US" smtClean="0"/>
              <a:pPr/>
              <a:t>03-Apr-17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388893-F4B3-4D11-B8EE-B6C383F1CFE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diagramLayout" Target="../diagrams/layout2.xml"/><Relationship Id="rId7" Type="http://schemas.openxmlformats.org/officeDocument/2006/relationships/diagramLayout" Target="../diagrams/layout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microsoft.com/office/2007/relationships/diagramDrawing" Target="../diagrams/drawing3.xml"/><Relationship Id="rId5" Type="http://schemas.openxmlformats.org/officeDocument/2006/relationships/diagramColors" Target="../diagrams/colors2.xml"/><Relationship Id="rId10" Type="http://schemas.microsoft.com/office/2007/relationships/diagramDrawing" Target="../diagrams/drawing2.xml"/><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diagramLayout" Target="../diagrams/layout4.xml"/><Relationship Id="rId7" Type="http://schemas.openxmlformats.org/officeDocument/2006/relationships/diagramLayout" Target="../diagrams/layout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microsoft.com/office/2007/relationships/diagramDrawing" Target="../diagrams/drawing5.xml"/><Relationship Id="rId5" Type="http://schemas.openxmlformats.org/officeDocument/2006/relationships/diagramColors" Target="../diagrams/colors4.xml"/><Relationship Id="rId10" Type="http://schemas.microsoft.com/office/2007/relationships/diagramDrawing" Target="../diagrams/drawing4.xml"/><Relationship Id="rId4" Type="http://schemas.openxmlformats.org/officeDocument/2006/relationships/diagramQuickStyle" Target="../diagrams/quickStyle4.xml"/><Relationship Id="rId9" Type="http://schemas.openxmlformats.org/officeDocument/2006/relationships/diagramColors" Target="../diagrams/colors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diagramLayout" Target="../diagrams/layout7.xml"/><Relationship Id="rId7" Type="http://schemas.openxmlformats.org/officeDocument/2006/relationships/diagramLayout" Target="../diagrams/layout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diagramData" Target="../diagrams/data8.xml"/><Relationship Id="rId11" Type="http://schemas.microsoft.com/office/2007/relationships/diagramDrawing" Target="../diagrams/drawing8.xml"/><Relationship Id="rId5" Type="http://schemas.openxmlformats.org/officeDocument/2006/relationships/diagramColors" Target="../diagrams/colors7.xml"/><Relationship Id="rId10" Type="http://schemas.microsoft.com/office/2007/relationships/diagramDrawing" Target="../diagrams/drawing7.xml"/><Relationship Id="rId4" Type="http://schemas.openxmlformats.org/officeDocument/2006/relationships/diagramQuickStyle" Target="../diagrams/quickStyle7.xml"/><Relationship Id="rId9" Type="http://schemas.openxmlformats.org/officeDocument/2006/relationships/diagramColors" Target="../diagrams/colors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diagramLayout" Target="../diagrams/layout10.xml"/><Relationship Id="rId7" Type="http://schemas.openxmlformats.org/officeDocument/2006/relationships/diagramLayout" Target="../diagrams/layout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openxmlformats.org/officeDocument/2006/relationships/diagramData" Target="../diagrams/data11.xml"/><Relationship Id="rId11" Type="http://schemas.microsoft.com/office/2007/relationships/diagramDrawing" Target="../diagrams/drawing11.xml"/><Relationship Id="rId5" Type="http://schemas.openxmlformats.org/officeDocument/2006/relationships/diagramColors" Target="../diagrams/colors10.xml"/><Relationship Id="rId10" Type="http://schemas.microsoft.com/office/2007/relationships/diagramDrawing" Target="../diagrams/drawing10.xml"/><Relationship Id="rId4" Type="http://schemas.openxmlformats.org/officeDocument/2006/relationships/diagramQuickStyle" Target="../diagrams/quickStyle10.xml"/><Relationship Id="rId9" Type="http://schemas.openxmlformats.org/officeDocument/2006/relationships/diagramColors" Target="../diagrams/colors1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diagramLayout" Target="../diagrams/layout12.xml"/><Relationship Id="rId7" Type="http://schemas.openxmlformats.org/officeDocument/2006/relationships/diagramLayout" Target="../diagrams/layout13.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openxmlformats.org/officeDocument/2006/relationships/diagramData" Target="../diagrams/data13.xml"/><Relationship Id="rId11" Type="http://schemas.microsoft.com/office/2007/relationships/diagramDrawing" Target="../diagrams/drawing13.xml"/><Relationship Id="rId5" Type="http://schemas.openxmlformats.org/officeDocument/2006/relationships/diagramColors" Target="../diagrams/colors12.xml"/><Relationship Id="rId10" Type="http://schemas.microsoft.com/office/2007/relationships/diagramDrawing" Target="../diagrams/drawing12.xml"/><Relationship Id="rId4" Type="http://schemas.openxmlformats.org/officeDocument/2006/relationships/diagramQuickStyle" Target="../diagrams/quickStyle12.xml"/><Relationship Id="rId9" Type="http://schemas.openxmlformats.org/officeDocument/2006/relationships/diagramColors" Target="../diagrams/colors1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diagramLayout" Target="../diagrams/layout14.xml"/><Relationship Id="rId7" Type="http://schemas.openxmlformats.org/officeDocument/2006/relationships/diagramLayout" Target="../diagrams/layout15.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openxmlformats.org/officeDocument/2006/relationships/diagramData" Target="../diagrams/data15.xml"/><Relationship Id="rId11" Type="http://schemas.microsoft.com/office/2007/relationships/diagramDrawing" Target="../diagrams/drawing15.xml"/><Relationship Id="rId5" Type="http://schemas.openxmlformats.org/officeDocument/2006/relationships/diagramColors" Target="../diagrams/colors14.xml"/><Relationship Id="rId10" Type="http://schemas.microsoft.com/office/2007/relationships/diagramDrawing" Target="../diagrams/drawing14.xml"/><Relationship Id="rId4" Type="http://schemas.openxmlformats.org/officeDocument/2006/relationships/diagramQuickStyle" Target="../diagrams/quickStyle14.xml"/><Relationship Id="rId9" Type="http://schemas.openxmlformats.org/officeDocument/2006/relationships/diagramColors" Target="../diagrams/colors1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9.xml"/><Relationship Id="rId3" Type="http://schemas.openxmlformats.org/officeDocument/2006/relationships/diagramLayout" Target="../diagrams/layout18.xml"/><Relationship Id="rId7" Type="http://schemas.openxmlformats.org/officeDocument/2006/relationships/diagramLayout" Target="../diagrams/layout19.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openxmlformats.org/officeDocument/2006/relationships/diagramData" Target="../diagrams/data19.xml"/><Relationship Id="rId11" Type="http://schemas.microsoft.com/office/2007/relationships/diagramDrawing" Target="../diagrams/drawing19.xml"/><Relationship Id="rId5" Type="http://schemas.openxmlformats.org/officeDocument/2006/relationships/diagramColors" Target="../diagrams/colors18.xml"/><Relationship Id="rId10" Type="http://schemas.microsoft.com/office/2007/relationships/diagramDrawing" Target="../diagrams/drawing18.xml"/><Relationship Id="rId4" Type="http://schemas.openxmlformats.org/officeDocument/2006/relationships/diagramQuickStyle" Target="../diagrams/quickStyle18.xml"/><Relationship Id="rId9" Type="http://schemas.openxmlformats.org/officeDocument/2006/relationships/diagramColors" Target="../diagrams/colors1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24.xml"/><Relationship Id="rId3" Type="http://schemas.openxmlformats.org/officeDocument/2006/relationships/diagramLayout" Target="../diagrams/layout23.xml"/><Relationship Id="rId7" Type="http://schemas.openxmlformats.org/officeDocument/2006/relationships/diagramLayout" Target="../diagrams/layout24.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openxmlformats.org/officeDocument/2006/relationships/diagramData" Target="../diagrams/data24.xml"/><Relationship Id="rId11" Type="http://schemas.microsoft.com/office/2007/relationships/diagramDrawing" Target="../diagrams/drawing24.xml"/><Relationship Id="rId5" Type="http://schemas.openxmlformats.org/officeDocument/2006/relationships/diagramColors" Target="../diagrams/colors23.xml"/><Relationship Id="rId10" Type="http://schemas.microsoft.com/office/2007/relationships/diagramDrawing" Target="../diagrams/drawing23.xml"/><Relationship Id="rId4" Type="http://schemas.openxmlformats.org/officeDocument/2006/relationships/diagramQuickStyle" Target="../diagrams/quickStyle23.xml"/><Relationship Id="rId9" Type="http://schemas.openxmlformats.org/officeDocument/2006/relationships/diagramColors" Target="../diagrams/colors2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28.xml"/><Relationship Id="rId3" Type="http://schemas.openxmlformats.org/officeDocument/2006/relationships/diagramLayout" Target="../diagrams/layout27.xml"/><Relationship Id="rId7" Type="http://schemas.openxmlformats.org/officeDocument/2006/relationships/diagramLayout" Target="../diagrams/layout28.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openxmlformats.org/officeDocument/2006/relationships/diagramData" Target="../diagrams/data28.xml"/><Relationship Id="rId11" Type="http://schemas.microsoft.com/office/2007/relationships/diagramDrawing" Target="../diagrams/drawing28.xml"/><Relationship Id="rId5" Type="http://schemas.openxmlformats.org/officeDocument/2006/relationships/diagramColors" Target="../diagrams/colors27.xml"/><Relationship Id="rId10" Type="http://schemas.microsoft.com/office/2007/relationships/diagramDrawing" Target="../diagrams/drawing27.xml"/><Relationship Id="rId4" Type="http://schemas.openxmlformats.org/officeDocument/2006/relationships/diagramQuickStyle" Target="../diagrams/quickStyle27.xml"/><Relationship Id="rId9" Type="http://schemas.openxmlformats.org/officeDocument/2006/relationships/diagramColors" Target="../diagrams/colors2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32.xml"/><Relationship Id="rId3" Type="http://schemas.openxmlformats.org/officeDocument/2006/relationships/diagramLayout" Target="../diagrams/layout31.xml"/><Relationship Id="rId7" Type="http://schemas.openxmlformats.org/officeDocument/2006/relationships/diagramLayout" Target="../diagrams/layout32.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openxmlformats.org/officeDocument/2006/relationships/diagramData" Target="../diagrams/data32.xml"/><Relationship Id="rId11" Type="http://schemas.microsoft.com/office/2007/relationships/diagramDrawing" Target="../diagrams/drawing32.xml"/><Relationship Id="rId5" Type="http://schemas.openxmlformats.org/officeDocument/2006/relationships/diagramColors" Target="../diagrams/colors31.xml"/><Relationship Id="rId10" Type="http://schemas.microsoft.com/office/2007/relationships/diagramDrawing" Target="../diagrams/drawing31.xml"/><Relationship Id="rId4" Type="http://schemas.openxmlformats.org/officeDocument/2006/relationships/diagramQuickStyle" Target="../diagrams/quickStyle31.xml"/><Relationship Id="rId9" Type="http://schemas.openxmlformats.org/officeDocument/2006/relationships/diagramColors" Target="../diagrams/colors32.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34.xml"/><Relationship Id="rId3" Type="http://schemas.openxmlformats.org/officeDocument/2006/relationships/diagramLayout" Target="../diagrams/layout33.xml"/><Relationship Id="rId7" Type="http://schemas.openxmlformats.org/officeDocument/2006/relationships/diagramLayout" Target="../diagrams/layout34.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openxmlformats.org/officeDocument/2006/relationships/diagramData" Target="../diagrams/data34.xml"/><Relationship Id="rId11" Type="http://schemas.microsoft.com/office/2007/relationships/diagramDrawing" Target="../diagrams/drawing34.xml"/><Relationship Id="rId5" Type="http://schemas.openxmlformats.org/officeDocument/2006/relationships/diagramColors" Target="../diagrams/colors33.xml"/><Relationship Id="rId10" Type="http://schemas.microsoft.com/office/2007/relationships/diagramDrawing" Target="../diagrams/drawing33.xml"/><Relationship Id="rId4" Type="http://schemas.openxmlformats.org/officeDocument/2006/relationships/diagramQuickStyle" Target="../diagrams/quickStyle33.xml"/><Relationship Id="rId9" Type="http://schemas.openxmlformats.org/officeDocument/2006/relationships/diagramColors" Target="../diagrams/colors3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37.xml"/><Relationship Id="rId3" Type="http://schemas.openxmlformats.org/officeDocument/2006/relationships/diagramLayout" Target="../diagrams/layout36.xml"/><Relationship Id="rId7" Type="http://schemas.openxmlformats.org/officeDocument/2006/relationships/diagramLayout" Target="../diagrams/layout37.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openxmlformats.org/officeDocument/2006/relationships/diagramData" Target="../diagrams/data37.xml"/><Relationship Id="rId11" Type="http://schemas.microsoft.com/office/2007/relationships/diagramDrawing" Target="../diagrams/drawing37.xml"/><Relationship Id="rId5" Type="http://schemas.openxmlformats.org/officeDocument/2006/relationships/diagramColors" Target="../diagrams/colors36.xml"/><Relationship Id="rId10" Type="http://schemas.microsoft.com/office/2007/relationships/diagramDrawing" Target="../diagrams/drawing36.xml"/><Relationship Id="rId4" Type="http://schemas.openxmlformats.org/officeDocument/2006/relationships/diagramQuickStyle" Target="../diagrams/quickStyle36.xml"/><Relationship Id="rId9" Type="http://schemas.openxmlformats.org/officeDocument/2006/relationships/diagramColors" Target="../diagrams/colors3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29.xml.rels><?xml version="1.0" encoding="UTF-8" standalone="yes"?>
<Relationships xmlns="http://schemas.openxmlformats.org/package/2006/relationships"><Relationship Id="rId8" Type="http://schemas.openxmlformats.org/officeDocument/2006/relationships/diagramQuickStyle" Target="../diagrams/quickStyle42.xml"/><Relationship Id="rId3" Type="http://schemas.openxmlformats.org/officeDocument/2006/relationships/diagramLayout" Target="../diagrams/layout41.xml"/><Relationship Id="rId7" Type="http://schemas.openxmlformats.org/officeDocument/2006/relationships/diagramLayout" Target="../diagrams/layout42.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openxmlformats.org/officeDocument/2006/relationships/diagramData" Target="../diagrams/data42.xml"/><Relationship Id="rId11" Type="http://schemas.microsoft.com/office/2007/relationships/diagramDrawing" Target="../diagrams/drawing42.xml"/><Relationship Id="rId5" Type="http://schemas.openxmlformats.org/officeDocument/2006/relationships/diagramColors" Target="../diagrams/colors41.xml"/><Relationship Id="rId10" Type="http://schemas.microsoft.com/office/2007/relationships/diagramDrawing" Target="../diagrams/drawing41.xml"/><Relationship Id="rId4" Type="http://schemas.openxmlformats.org/officeDocument/2006/relationships/diagramQuickStyle" Target="../diagrams/quickStyle41.xml"/><Relationship Id="rId9" Type="http://schemas.openxmlformats.org/officeDocument/2006/relationships/diagramColors" Target="../diagrams/colors4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31.xml.rels><?xml version="1.0" encoding="UTF-8" standalone="yes"?>
<Relationships xmlns="http://schemas.openxmlformats.org/package/2006/relationships"><Relationship Id="rId8" Type="http://schemas.openxmlformats.org/officeDocument/2006/relationships/diagramQuickStyle" Target="../diagrams/quickStyle45.xml"/><Relationship Id="rId3" Type="http://schemas.openxmlformats.org/officeDocument/2006/relationships/diagramLayout" Target="../diagrams/layout44.xml"/><Relationship Id="rId7" Type="http://schemas.openxmlformats.org/officeDocument/2006/relationships/diagramLayout" Target="../diagrams/layout45.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openxmlformats.org/officeDocument/2006/relationships/diagramData" Target="../diagrams/data45.xml"/><Relationship Id="rId11" Type="http://schemas.microsoft.com/office/2007/relationships/diagramDrawing" Target="../diagrams/drawing45.xml"/><Relationship Id="rId5" Type="http://schemas.openxmlformats.org/officeDocument/2006/relationships/diagramColors" Target="../diagrams/colors44.xml"/><Relationship Id="rId10" Type="http://schemas.microsoft.com/office/2007/relationships/diagramDrawing" Target="../diagrams/drawing44.xml"/><Relationship Id="rId4" Type="http://schemas.openxmlformats.org/officeDocument/2006/relationships/diagramQuickStyle" Target="../diagrams/quickStyle44.xml"/><Relationship Id="rId9" Type="http://schemas.openxmlformats.org/officeDocument/2006/relationships/diagramColors" Target="../diagrams/colors4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33.xml.rels><?xml version="1.0" encoding="UTF-8" standalone="yes"?>
<Relationships xmlns="http://schemas.openxmlformats.org/package/2006/relationships"><Relationship Id="rId8" Type="http://schemas.openxmlformats.org/officeDocument/2006/relationships/diagramQuickStyle" Target="../diagrams/quickStyle48.xml"/><Relationship Id="rId3" Type="http://schemas.openxmlformats.org/officeDocument/2006/relationships/diagramLayout" Target="../diagrams/layout47.xml"/><Relationship Id="rId7" Type="http://schemas.openxmlformats.org/officeDocument/2006/relationships/diagramLayout" Target="../diagrams/layout48.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openxmlformats.org/officeDocument/2006/relationships/diagramData" Target="../diagrams/data48.xml"/><Relationship Id="rId11" Type="http://schemas.microsoft.com/office/2007/relationships/diagramDrawing" Target="../diagrams/drawing48.xml"/><Relationship Id="rId5" Type="http://schemas.openxmlformats.org/officeDocument/2006/relationships/diagramColors" Target="../diagrams/colors47.xml"/><Relationship Id="rId10" Type="http://schemas.microsoft.com/office/2007/relationships/diagramDrawing" Target="../diagrams/drawing47.xml"/><Relationship Id="rId4" Type="http://schemas.openxmlformats.org/officeDocument/2006/relationships/diagramQuickStyle" Target="../diagrams/quickStyle47.xml"/><Relationship Id="rId9" Type="http://schemas.openxmlformats.org/officeDocument/2006/relationships/diagramColors" Target="../diagrams/colors4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36.xml.rels><?xml version="1.0" encoding="UTF-8" standalone="yes"?>
<Relationships xmlns="http://schemas.openxmlformats.org/package/2006/relationships"><Relationship Id="rId8" Type="http://schemas.openxmlformats.org/officeDocument/2006/relationships/diagramQuickStyle" Target="../diagrams/quickStyle52.xml"/><Relationship Id="rId3" Type="http://schemas.openxmlformats.org/officeDocument/2006/relationships/diagramLayout" Target="../diagrams/layout51.xml"/><Relationship Id="rId7" Type="http://schemas.openxmlformats.org/officeDocument/2006/relationships/diagramLayout" Target="../diagrams/layout52.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openxmlformats.org/officeDocument/2006/relationships/diagramData" Target="../diagrams/data52.xml"/><Relationship Id="rId11" Type="http://schemas.microsoft.com/office/2007/relationships/diagramDrawing" Target="../diagrams/drawing52.xml"/><Relationship Id="rId5" Type="http://schemas.openxmlformats.org/officeDocument/2006/relationships/diagramColors" Target="../diagrams/colors51.xml"/><Relationship Id="rId10" Type="http://schemas.microsoft.com/office/2007/relationships/diagramDrawing" Target="../diagrams/drawing51.xml"/><Relationship Id="rId4" Type="http://schemas.openxmlformats.org/officeDocument/2006/relationships/diagramQuickStyle" Target="../diagrams/quickStyle51.xml"/><Relationship Id="rId9" Type="http://schemas.openxmlformats.org/officeDocument/2006/relationships/diagramColors" Target="../diagrams/colors5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2.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2.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50.xml.rels><?xml version="1.0" encoding="UTF-8" standalone="yes"?>
<Relationships xmlns="http://schemas.openxmlformats.org/package/2006/relationships"><Relationship Id="rId8" Type="http://schemas.openxmlformats.org/officeDocument/2006/relationships/diagramQuickStyle" Target="../diagrams/quickStyle67.xml"/><Relationship Id="rId3" Type="http://schemas.openxmlformats.org/officeDocument/2006/relationships/diagramLayout" Target="../diagrams/layout66.xml"/><Relationship Id="rId7" Type="http://schemas.openxmlformats.org/officeDocument/2006/relationships/diagramLayout" Target="../diagrams/layout67.xml"/><Relationship Id="rId2" Type="http://schemas.openxmlformats.org/officeDocument/2006/relationships/diagramData" Target="../diagrams/data66.xml"/><Relationship Id="rId1" Type="http://schemas.openxmlformats.org/officeDocument/2006/relationships/slideLayout" Target="../slideLayouts/slideLayout2.xml"/><Relationship Id="rId6" Type="http://schemas.openxmlformats.org/officeDocument/2006/relationships/diagramData" Target="../diagrams/data67.xml"/><Relationship Id="rId11" Type="http://schemas.microsoft.com/office/2007/relationships/diagramDrawing" Target="../diagrams/drawing67.xml"/><Relationship Id="rId5" Type="http://schemas.openxmlformats.org/officeDocument/2006/relationships/diagramColors" Target="../diagrams/colors66.xml"/><Relationship Id="rId10" Type="http://schemas.microsoft.com/office/2007/relationships/diagramDrawing" Target="../diagrams/drawing66.xml"/><Relationship Id="rId4" Type="http://schemas.openxmlformats.org/officeDocument/2006/relationships/diagramQuickStyle" Target="../diagrams/quickStyle66.xml"/><Relationship Id="rId9" Type="http://schemas.openxmlformats.org/officeDocument/2006/relationships/diagramColors" Target="../diagrams/colors6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68.xml"/><Relationship Id="rId2" Type="http://schemas.openxmlformats.org/officeDocument/2006/relationships/diagramData" Target="../diagrams/data68.xml"/><Relationship Id="rId1" Type="http://schemas.openxmlformats.org/officeDocument/2006/relationships/slideLayout" Target="../slideLayouts/slideLayout2.xml"/><Relationship Id="rId6" Type="http://schemas.microsoft.com/office/2007/relationships/diagramDrawing" Target="../diagrams/drawing68.xml"/><Relationship Id="rId5" Type="http://schemas.openxmlformats.org/officeDocument/2006/relationships/diagramColors" Target="../diagrams/colors68.xml"/><Relationship Id="rId4" Type="http://schemas.openxmlformats.org/officeDocument/2006/relationships/diagramQuickStyle" Target="../diagrams/quickStyle68.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69.xml"/><Relationship Id="rId2" Type="http://schemas.openxmlformats.org/officeDocument/2006/relationships/diagramData" Target="../diagrams/data69.xml"/><Relationship Id="rId1" Type="http://schemas.openxmlformats.org/officeDocument/2006/relationships/slideLayout" Target="../slideLayouts/slideLayout2.xml"/><Relationship Id="rId6" Type="http://schemas.microsoft.com/office/2007/relationships/diagramDrawing" Target="../diagrams/drawing69.xml"/><Relationship Id="rId5" Type="http://schemas.openxmlformats.org/officeDocument/2006/relationships/diagramColors" Target="../diagrams/colors69.xml"/><Relationship Id="rId4" Type="http://schemas.openxmlformats.org/officeDocument/2006/relationships/diagramQuickStyle" Target="../diagrams/quickStyle69.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70.xml"/><Relationship Id="rId2" Type="http://schemas.openxmlformats.org/officeDocument/2006/relationships/diagramData" Target="../diagrams/data70.xml"/><Relationship Id="rId1" Type="http://schemas.openxmlformats.org/officeDocument/2006/relationships/slideLayout" Target="../slideLayouts/slideLayout2.xml"/><Relationship Id="rId6" Type="http://schemas.microsoft.com/office/2007/relationships/diagramDrawing" Target="../diagrams/drawing70.xml"/><Relationship Id="rId5" Type="http://schemas.openxmlformats.org/officeDocument/2006/relationships/diagramColors" Target="../diagrams/colors70.xml"/><Relationship Id="rId4" Type="http://schemas.openxmlformats.org/officeDocument/2006/relationships/diagramQuickStyle" Target="../diagrams/quickStyle70.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1.xml"/><Relationship Id="rId2" Type="http://schemas.openxmlformats.org/officeDocument/2006/relationships/diagramData" Target="../diagrams/data71.xml"/><Relationship Id="rId1" Type="http://schemas.openxmlformats.org/officeDocument/2006/relationships/slideLayout" Target="../slideLayouts/slideLayout2.xml"/><Relationship Id="rId6" Type="http://schemas.microsoft.com/office/2007/relationships/diagramDrawing" Target="../diagrams/drawing71.xml"/><Relationship Id="rId5" Type="http://schemas.openxmlformats.org/officeDocument/2006/relationships/diagramColors" Target="../diagrams/colors71.xml"/><Relationship Id="rId4" Type="http://schemas.openxmlformats.org/officeDocument/2006/relationships/diagramQuickStyle" Target="../diagrams/quickStyle71.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72.xml"/><Relationship Id="rId2" Type="http://schemas.openxmlformats.org/officeDocument/2006/relationships/diagramData" Target="../diagrams/data72.xml"/><Relationship Id="rId1" Type="http://schemas.openxmlformats.org/officeDocument/2006/relationships/slideLayout" Target="../slideLayouts/slideLayout2.xml"/><Relationship Id="rId6" Type="http://schemas.microsoft.com/office/2007/relationships/diagramDrawing" Target="../diagrams/drawing72.xml"/><Relationship Id="rId5" Type="http://schemas.openxmlformats.org/officeDocument/2006/relationships/diagramColors" Target="../diagrams/colors72.xml"/><Relationship Id="rId4" Type="http://schemas.openxmlformats.org/officeDocument/2006/relationships/diagramQuickStyle" Target="../diagrams/quickStyle7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73.xml"/><Relationship Id="rId2" Type="http://schemas.openxmlformats.org/officeDocument/2006/relationships/diagramData" Target="../diagrams/data73.xml"/><Relationship Id="rId1" Type="http://schemas.openxmlformats.org/officeDocument/2006/relationships/slideLayout" Target="../slideLayouts/slideLayout2.xml"/><Relationship Id="rId6" Type="http://schemas.microsoft.com/office/2007/relationships/diagramDrawing" Target="../diagrams/drawing73.xml"/><Relationship Id="rId5" Type="http://schemas.openxmlformats.org/officeDocument/2006/relationships/diagramColors" Target="../diagrams/colors73.xml"/><Relationship Id="rId4" Type="http://schemas.openxmlformats.org/officeDocument/2006/relationships/diagramQuickStyle" Target="../diagrams/quickStyle73.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74.xml"/><Relationship Id="rId2" Type="http://schemas.openxmlformats.org/officeDocument/2006/relationships/diagramData" Target="../diagrams/data74.xml"/><Relationship Id="rId1" Type="http://schemas.openxmlformats.org/officeDocument/2006/relationships/slideLayout" Target="../slideLayouts/slideLayout2.xml"/><Relationship Id="rId6" Type="http://schemas.microsoft.com/office/2007/relationships/diagramDrawing" Target="../diagrams/drawing74.xml"/><Relationship Id="rId5" Type="http://schemas.openxmlformats.org/officeDocument/2006/relationships/diagramColors" Target="../diagrams/colors74.xml"/><Relationship Id="rId4" Type="http://schemas.openxmlformats.org/officeDocument/2006/relationships/diagramQuickStyle" Target="../diagrams/quickStyle7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75.xml"/><Relationship Id="rId2" Type="http://schemas.openxmlformats.org/officeDocument/2006/relationships/diagramData" Target="../diagrams/data75.xml"/><Relationship Id="rId1" Type="http://schemas.openxmlformats.org/officeDocument/2006/relationships/slideLayout" Target="../slideLayouts/slideLayout2.xml"/><Relationship Id="rId6" Type="http://schemas.microsoft.com/office/2007/relationships/diagramDrawing" Target="../diagrams/drawing75.xml"/><Relationship Id="rId5" Type="http://schemas.openxmlformats.org/officeDocument/2006/relationships/diagramColors" Target="../diagrams/colors75.xml"/><Relationship Id="rId4" Type="http://schemas.openxmlformats.org/officeDocument/2006/relationships/diagramQuickStyle" Target="../diagrams/quickStyle75.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76.xml"/><Relationship Id="rId2" Type="http://schemas.openxmlformats.org/officeDocument/2006/relationships/diagramData" Target="../diagrams/data76.xml"/><Relationship Id="rId1" Type="http://schemas.openxmlformats.org/officeDocument/2006/relationships/slideLayout" Target="../slideLayouts/slideLayout2.xml"/><Relationship Id="rId6" Type="http://schemas.microsoft.com/office/2007/relationships/diagramDrawing" Target="../diagrams/drawing76.xml"/><Relationship Id="rId5" Type="http://schemas.openxmlformats.org/officeDocument/2006/relationships/diagramColors" Target="../diagrams/colors76.xml"/><Relationship Id="rId4" Type="http://schemas.openxmlformats.org/officeDocument/2006/relationships/diagramQuickStyle" Target="../diagrams/quickStyle76.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77.xml"/><Relationship Id="rId2" Type="http://schemas.openxmlformats.org/officeDocument/2006/relationships/diagramData" Target="../diagrams/data77.xml"/><Relationship Id="rId1" Type="http://schemas.openxmlformats.org/officeDocument/2006/relationships/slideLayout" Target="../slideLayouts/slideLayout2.xml"/><Relationship Id="rId6" Type="http://schemas.microsoft.com/office/2007/relationships/diagramDrawing" Target="../diagrams/drawing77.xml"/><Relationship Id="rId5" Type="http://schemas.openxmlformats.org/officeDocument/2006/relationships/diagramColors" Target="../diagrams/colors77.xml"/><Relationship Id="rId4" Type="http://schemas.openxmlformats.org/officeDocument/2006/relationships/diagramQuickStyle" Target="../diagrams/quickStyle77.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78.xml"/><Relationship Id="rId2" Type="http://schemas.openxmlformats.org/officeDocument/2006/relationships/diagramData" Target="../diagrams/data78.xml"/><Relationship Id="rId1" Type="http://schemas.openxmlformats.org/officeDocument/2006/relationships/slideLayout" Target="../slideLayouts/slideLayout2.xml"/><Relationship Id="rId6" Type="http://schemas.microsoft.com/office/2007/relationships/diagramDrawing" Target="../diagrams/drawing78.xml"/><Relationship Id="rId5" Type="http://schemas.openxmlformats.org/officeDocument/2006/relationships/diagramColors" Target="../diagrams/colors78.xml"/><Relationship Id="rId4" Type="http://schemas.openxmlformats.org/officeDocument/2006/relationships/diagramQuickStyle" Target="../diagrams/quickStyle78.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79.xml"/><Relationship Id="rId2" Type="http://schemas.openxmlformats.org/officeDocument/2006/relationships/diagramData" Target="../diagrams/data79.xml"/><Relationship Id="rId1" Type="http://schemas.openxmlformats.org/officeDocument/2006/relationships/slideLayout" Target="../slideLayouts/slideLayout2.xml"/><Relationship Id="rId6" Type="http://schemas.microsoft.com/office/2007/relationships/diagramDrawing" Target="../diagrams/drawing79.xml"/><Relationship Id="rId5" Type="http://schemas.openxmlformats.org/officeDocument/2006/relationships/diagramColors" Target="../diagrams/colors79.xml"/><Relationship Id="rId4" Type="http://schemas.openxmlformats.org/officeDocument/2006/relationships/diagramQuickStyle" Target="../diagrams/quickStyle79.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80.xml"/><Relationship Id="rId2" Type="http://schemas.openxmlformats.org/officeDocument/2006/relationships/diagramData" Target="../diagrams/data80.xml"/><Relationship Id="rId1" Type="http://schemas.openxmlformats.org/officeDocument/2006/relationships/slideLayout" Target="../slideLayouts/slideLayout2.xml"/><Relationship Id="rId6" Type="http://schemas.microsoft.com/office/2007/relationships/diagramDrawing" Target="../diagrams/drawing80.xml"/><Relationship Id="rId5" Type="http://schemas.openxmlformats.org/officeDocument/2006/relationships/diagramColors" Target="../diagrams/colors80.xml"/><Relationship Id="rId4" Type="http://schemas.openxmlformats.org/officeDocument/2006/relationships/diagramQuickStyle" Target="../diagrams/quickStyle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1101337418"/>
              </p:ext>
            </p:extLst>
          </p:nvPr>
        </p:nvGraphicFramePr>
        <p:xfrm>
          <a:off x="609600" y="457200"/>
          <a:ext cx="79248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BF388893-F4B3-4D11-B8EE-B6C383F1CFE1}" type="slidenum">
              <a:rPr lang="en-US" sz="2000" b="1" smtClean="0"/>
              <a:pPr/>
              <a:t>1</a:t>
            </a:fld>
            <a:endParaRPr lang="en-US" sz="20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598642252"/>
              </p:ext>
            </p:extLst>
          </p:nvPr>
        </p:nvGraphicFramePr>
        <p:xfrm>
          <a:off x="457200" y="379413"/>
          <a:ext cx="82296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2708022706"/>
              </p:ext>
            </p:extLst>
          </p:nvPr>
        </p:nvGraphicFramePr>
        <p:xfrm>
          <a:off x="457200" y="1447800"/>
          <a:ext cx="8229600" cy="5105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69790285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332328604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248703507"/>
              </p:ext>
            </p:extLst>
          </p:nvPr>
        </p:nvGraphicFramePr>
        <p:xfrm>
          <a:off x="457200" y="609600"/>
          <a:ext cx="8229600" cy="551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66579530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18355789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395301111"/>
              </p:ext>
            </p:extLst>
          </p:nvPr>
        </p:nvGraphicFramePr>
        <p:xfrm>
          <a:off x="457200" y="762000"/>
          <a:ext cx="8229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25783214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468998572"/>
              </p:ext>
            </p:extLst>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842908527"/>
              </p:ext>
            </p:extLst>
          </p:nvPr>
        </p:nvGraphicFramePr>
        <p:xfrm>
          <a:off x="457200" y="274638"/>
          <a:ext cx="8229600" cy="1706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2256886766"/>
              </p:ext>
            </p:extLst>
          </p:nvPr>
        </p:nvGraphicFramePr>
        <p:xfrm>
          <a:off x="457200" y="2286001"/>
          <a:ext cx="8229600" cy="312419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733688718"/>
              </p:ext>
            </p:extLst>
          </p:nvPr>
        </p:nvGraphicFramePr>
        <p:xfrm>
          <a:off x="457200" y="274637"/>
          <a:ext cx="8229600" cy="2239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653783603"/>
              </p:ext>
            </p:extLst>
          </p:nvPr>
        </p:nvGraphicFramePr>
        <p:xfrm>
          <a:off x="457200" y="2667000"/>
          <a:ext cx="8229600" cy="34591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156980367"/>
              </p:ext>
            </p:extLst>
          </p:nvPr>
        </p:nvGraphicFramePr>
        <p:xfrm>
          <a:off x="457200" y="685800"/>
          <a:ext cx="8229600" cy="5440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4169626540"/>
              </p:ext>
            </p:extLst>
          </p:nvPr>
        </p:nvGraphicFramePr>
        <p:xfrm>
          <a:off x="457200" y="609600"/>
          <a:ext cx="8229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260623013"/>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4111692871"/>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4039932908"/>
              </p:ext>
            </p:extLst>
          </p:nvPr>
        </p:nvGraphicFramePr>
        <p:xfrm>
          <a:off x="457200" y="533400"/>
          <a:ext cx="82296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252200604"/>
              </p:ext>
            </p:extLst>
          </p:nvPr>
        </p:nvGraphicFramePr>
        <p:xfrm>
          <a:off x="457200" y="685800"/>
          <a:ext cx="8229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2898690320"/>
              </p:ext>
            </p:extLst>
          </p:nvPr>
        </p:nvGraphicFramePr>
        <p:xfrm>
          <a:off x="457200" y="1066800"/>
          <a:ext cx="82296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9853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3711347826"/>
              </p:ext>
            </p:extLst>
          </p:nvPr>
        </p:nvGraphicFramePr>
        <p:xfrm>
          <a:off x="457200" y="1417638"/>
          <a:ext cx="8229600" cy="49387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880521545"/>
              </p:ext>
            </p:extLst>
          </p:nvPr>
        </p:nvGraphicFramePr>
        <p:xfrm>
          <a:off x="457200" y="838200"/>
          <a:ext cx="8229600" cy="528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1723334475"/>
              </p:ext>
            </p:extLst>
          </p:nvPr>
        </p:nvGraphicFramePr>
        <p:xfrm>
          <a:off x="304800" y="533399"/>
          <a:ext cx="8610600" cy="6188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18</a:t>
            </a:fld>
            <a:endParaRPr lang="en-US" dirty="0"/>
          </a:p>
        </p:txBody>
      </p:sp>
    </p:spTree>
    <p:extLst>
      <p:ext uri="{BB962C8B-B14F-4D97-AF65-F5344CB8AC3E}">
        <p14:creationId xmlns:p14="http://schemas.microsoft.com/office/powerpoint/2010/main" xmlns="" val="3329091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75696272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396213378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19</a:t>
            </a:fld>
            <a:endParaRPr lang="en-US"/>
          </a:p>
        </p:txBody>
      </p:sp>
    </p:spTree>
    <p:extLst>
      <p:ext uri="{BB962C8B-B14F-4D97-AF65-F5344CB8AC3E}">
        <p14:creationId xmlns:p14="http://schemas.microsoft.com/office/powerpoint/2010/main" xmlns="" val="1630430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519701799"/>
              </p:ext>
            </p:extLst>
          </p:nvPr>
        </p:nvGraphicFramePr>
        <p:xfrm>
          <a:off x="457200" y="304799"/>
          <a:ext cx="8229600" cy="6416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20</a:t>
            </a:fld>
            <a:endParaRPr lang="en-US"/>
          </a:p>
        </p:txBody>
      </p:sp>
    </p:spTree>
    <p:extLst>
      <p:ext uri="{BB962C8B-B14F-4D97-AF65-F5344CB8AC3E}">
        <p14:creationId xmlns:p14="http://schemas.microsoft.com/office/powerpoint/2010/main" xmlns="" val="1454777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263800447"/>
              </p:ext>
            </p:extLst>
          </p:nvPr>
        </p:nvGraphicFramePr>
        <p:xfrm>
          <a:off x="457200" y="685800"/>
          <a:ext cx="8229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21</a:t>
            </a:fld>
            <a:endParaRPr lang="en-US"/>
          </a:p>
        </p:txBody>
      </p:sp>
    </p:spTree>
    <p:extLst>
      <p:ext uri="{BB962C8B-B14F-4D97-AF65-F5344CB8AC3E}">
        <p14:creationId xmlns:p14="http://schemas.microsoft.com/office/powerpoint/2010/main" xmlns="" val="1565803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941588305"/>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270409474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22</a:t>
            </a:fld>
            <a:endParaRPr lang="en-US"/>
          </a:p>
        </p:txBody>
      </p:sp>
    </p:spTree>
    <p:extLst>
      <p:ext uri="{BB962C8B-B14F-4D97-AF65-F5344CB8AC3E}">
        <p14:creationId xmlns:p14="http://schemas.microsoft.com/office/powerpoint/2010/main" xmlns="" val="2786937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61571647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25267613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23</a:t>
            </a:fld>
            <a:endParaRPr lang="en-US"/>
          </a:p>
        </p:txBody>
      </p:sp>
    </p:spTree>
    <p:extLst>
      <p:ext uri="{BB962C8B-B14F-4D97-AF65-F5344CB8AC3E}">
        <p14:creationId xmlns:p14="http://schemas.microsoft.com/office/powerpoint/2010/main" xmlns="" val="3886761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922035892"/>
              </p:ext>
            </p:extLst>
          </p:nvPr>
        </p:nvGraphicFramePr>
        <p:xfrm>
          <a:off x="457200" y="381000"/>
          <a:ext cx="8229600" cy="5975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24</a:t>
            </a:fld>
            <a:endParaRPr lang="en-US"/>
          </a:p>
        </p:txBody>
      </p:sp>
    </p:spTree>
    <p:extLst>
      <p:ext uri="{BB962C8B-B14F-4D97-AF65-F5344CB8AC3E}">
        <p14:creationId xmlns:p14="http://schemas.microsoft.com/office/powerpoint/2010/main" xmlns="" val="988211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06592293"/>
              </p:ext>
            </p:extLst>
          </p:nvPr>
        </p:nvGraphicFramePr>
        <p:xfrm>
          <a:off x="457200" y="399857"/>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170609698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25</a:t>
            </a:fld>
            <a:endParaRPr lang="en-US"/>
          </a:p>
        </p:txBody>
      </p:sp>
    </p:spTree>
    <p:extLst>
      <p:ext uri="{BB962C8B-B14F-4D97-AF65-F5344CB8AC3E}">
        <p14:creationId xmlns:p14="http://schemas.microsoft.com/office/powerpoint/2010/main" xmlns="" val="1803559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572274738"/>
              </p:ext>
            </p:extLst>
          </p:nvPr>
        </p:nvGraphicFramePr>
        <p:xfrm>
          <a:off x="457200" y="457200"/>
          <a:ext cx="8229600" cy="6264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26</a:t>
            </a:fld>
            <a:endParaRPr lang="en-US"/>
          </a:p>
        </p:txBody>
      </p:sp>
    </p:spTree>
    <p:extLst>
      <p:ext uri="{BB962C8B-B14F-4D97-AF65-F5344CB8AC3E}">
        <p14:creationId xmlns:p14="http://schemas.microsoft.com/office/powerpoint/2010/main" xmlns="" val="1352967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597619772"/>
              </p:ext>
            </p:extLst>
          </p:nvPr>
        </p:nvGraphicFramePr>
        <p:xfrm>
          <a:off x="457200" y="609600"/>
          <a:ext cx="8229600" cy="5746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27</a:t>
            </a:fld>
            <a:endParaRPr lang="en-US"/>
          </a:p>
        </p:txBody>
      </p:sp>
    </p:spTree>
    <p:extLst>
      <p:ext uri="{BB962C8B-B14F-4D97-AF65-F5344CB8AC3E}">
        <p14:creationId xmlns:p14="http://schemas.microsoft.com/office/powerpoint/2010/main" xmlns="" val="1672533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103410848"/>
              </p:ext>
            </p:extLst>
          </p:nvPr>
        </p:nvGraphicFramePr>
        <p:xfrm>
          <a:off x="457200" y="9906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28</a:t>
            </a:fld>
            <a:endParaRPr lang="en-US"/>
          </a:p>
        </p:txBody>
      </p:sp>
    </p:spTree>
    <p:extLst>
      <p:ext uri="{BB962C8B-B14F-4D97-AF65-F5344CB8AC3E}">
        <p14:creationId xmlns:p14="http://schemas.microsoft.com/office/powerpoint/2010/main" xmlns="" val="2351239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5952486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58573960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29</a:t>
            </a:fld>
            <a:endParaRPr lang="en-US"/>
          </a:p>
        </p:txBody>
      </p:sp>
    </p:spTree>
    <p:extLst>
      <p:ext uri="{BB962C8B-B14F-4D97-AF65-F5344CB8AC3E}">
        <p14:creationId xmlns:p14="http://schemas.microsoft.com/office/powerpoint/2010/main" xmlns="" val="1891480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1928561630"/>
              </p:ext>
            </p:extLst>
          </p:nvPr>
        </p:nvGraphicFramePr>
        <p:xfrm>
          <a:off x="457200" y="533400"/>
          <a:ext cx="8229600" cy="5592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30</a:t>
            </a:fld>
            <a:endParaRPr lang="en-US"/>
          </a:p>
        </p:txBody>
      </p:sp>
    </p:spTree>
    <p:extLst>
      <p:ext uri="{BB962C8B-B14F-4D97-AF65-F5344CB8AC3E}">
        <p14:creationId xmlns:p14="http://schemas.microsoft.com/office/powerpoint/2010/main" xmlns="" val="4012821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96373880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299194855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31</a:t>
            </a:fld>
            <a:endParaRPr lang="en-US"/>
          </a:p>
        </p:txBody>
      </p:sp>
    </p:spTree>
    <p:extLst>
      <p:ext uri="{BB962C8B-B14F-4D97-AF65-F5344CB8AC3E}">
        <p14:creationId xmlns:p14="http://schemas.microsoft.com/office/powerpoint/2010/main" xmlns="" val="2189948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803377290"/>
              </p:ext>
            </p:extLst>
          </p:nvPr>
        </p:nvGraphicFramePr>
        <p:xfrm>
          <a:off x="457200" y="381000"/>
          <a:ext cx="82296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32</a:t>
            </a:fld>
            <a:endParaRPr lang="en-US"/>
          </a:p>
        </p:txBody>
      </p:sp>
    </p:spTree>
    <p:extLst>
      <p:ext uri="{BB962C8B-B14F-4D97-AF65-F5344CB8AC3E}">
        <p14:creationId xmlns:p14="http://schemas.microsoft.com/office/powerpoint/2010/main" xmlns="" val="3270054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18340956"/>
              </p:ext>
            </p:extLst>
          </p:nvPr>
        </p:nvGraphicFramePr>
        <p:xfrm>
          <a:off x="457200" y="274638"/>
          <a:ext cx="8229600" cy="944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2250341418"/>
              </p:ext>
            </p:extLst>
          </p:nvPr>
        </p:nvGraphicFramePr>
        <p:xfrm>
          <a:off x="457200" y="1219200"/>
          <a:ext cx="8229600" cy="5257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33</a:t>
            </a:fld>
            <a:endParaRPr lang="en-US"/>
          </a:p>
        </p:txBody>
      </p:sp>
    </p:spTree>
    <p:extLst>
      <p:ext uri="{BB962C8B-B14F-4D97-AF65-F5344CB8AC3E}">
        <p14:creationId xmlns:p14="http://schemas.microsoft.com/office/powerpoint/2010/main" xmlns="" val="3125747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1471245192"/>
              </p:ext>
            </p:extLst>
          </p:nvPr>
        </p:nvGraphicFramePr>
        <p:xfrm>
          <a:off x="457200" y="609600"/>
          <a:ext cx="8229600" cy="5746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34</a:t>
            </a:fld>
            <a:endParaRPr lang="en-US"/>
          </a:p>
        </p:txBody>
      </p:sp>
    </p:spTree>
    <p:extLst>
      <p:ext uri="{BB962C8B-B14F-4D97-AF65-F5344CB8AC3E}">
        <p14:creationId xmlns:p14="http://schemas.microsoft.com/office/powerpoint/2010/main" xmlns="" val="3151915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972064374"/>
              </p:ext>
            </p:extLst>
          </p:nvPr>
        </p:nvGraphicFramePr>
        <p:xfrm>
          <a:off x="457200" y="609600"/>
          <a:ext cx="8229600" cy="551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35</a:t>
            </a:fld>
            <a:endParaRPr lang="en-US"/>
          </a:p>
        </p:txBody>
      </p:sp>
    </p:spTree>
    <p:extLst>
      <p:ext uri="{BB962C8B-B14F-4D97-AF65-F5344CB8AC3E}">
        <p14:creationId xmlns:p14="http://schemas.microsoft.com/office/powerpoint/2010/main" xmlns="" val="744891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xmlns="" val="296567847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ontent Placeholder 6"/>
          <p:cNvGraphicFramePr>
            <a:graphicFrameLocks noGrp="1"/>
          </p:cNvGraphicFramePr>
          <p:nvPr>
            <p:ph idx="1"/>
            <p:extLst>
              <p:ext uri="{D42A27DB-BD31-4B8C-83A1-F6EECF244321}">
                <p14:modId xmlns:p14="http://schemas.microsoft.com/office/powerpoint/2010/main" xmlns="" val="742546904"/>
              </p:ext>
            </p:extLst>
          </p:nvPr>
        </p:nvGraphicFramePr>
        <p:xfrm>
          <a:off x="457200" y="1454808"/>
          <a:ext cx="8229600" cy="509839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36</a:t>
            </a:fld>
            <a:endParaRPr lang="en-US"/>
          </a:p>
        </p:txBody>
      </p:sp>
    </p:spTree>
    <p:extLst>
      <p:ext uri="{BB962C8B-B14F-4D97-AF65-F5344CB8AC3E}">
        <p14:creationId xmlns:p14="http://schemas.microsoft.com/office/powerpoint/2010/main" xmlns="" val="3914275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2016790013"/>
              </p:ext>
            </p:extLst>
          </p:nvPr>
        </p:nvGraphicFramePr>
        <p:xfrm>
          <a:off x="304800" y="457200"/>
          <a:ext cx="85344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37</a:t>
            </a:fld>
            <a:endParaRPr lang="en-US"/>
          </a:p>
        </p:txBody>
      </p:sp>
    </p:spTree>
    <p:extLst>
      <p:ext uri="{BB962C8B-B14F-4D97-AF65-F5344CB8AC3E}">
        <p14:creationId xmlns:p14="http://schemas.microsoft.com/office/powerpoint/2010/main" xmlns="" val="3514985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2292796494"/>
              </p:ext>
            </p:extLst>
          </p:nvPr>
        </p:nvGraphicFramePr>
        <p:xfrm>
          <a:off x="457200" y="609600"/>
          <a:ext cx="8229600" cy="5746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38</a:t>
            </a:fld>
            <a:endParaRPr lang="en-US"/>
          </a:p>
        </p:txBody>
      </p:sp>
    </p:spTree>
    <p:extLst>
      <p:ext uri="{BB962C8B-B14F-4D97-AF65-F5344CB8AC3E}">
        <p14:creationId xmlns:p14="http://schemas.microsoft.com/office/powerpoint/2010/main" xmlns="" val="1090669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334909070"/>
              </p:ext>
            </p:extLst>
          </p:nvPr>
        </p:nvGraphicFramePr>
        <p:xfrm>
          <a:off x="457200" y="533400"/>
          <a:ext cx="8229600" cy="582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39</a:t>
            </a:fld>
            <a:endParaRPr lang="en-US"/>
          </a:p>
        </p:txBody>
      </p:sp>
    </p:spTree>
    <p:extLst>
      <p:ext uri="{BB962C8B-B14F-4D97-AF65-F5344CB8AC3E}">
        <p14:creationId xmlns:p14="http://schemas.microsoft.com/office/powerpoint/2010/main" xmlns="" val="24843836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1857403286"/>
              </p:ext>
            </p:extLst>
          </p:nvPr>
        </p:nvGraphicFramePr>
        <p:xfrm>
          <a:off x="304800" y="228600"/>
          <a:ext cx="8610600"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40</a:t>
            </a:fld>
            <a:endParaRPr lang="en-US"/>
          </a:p>
        </p:txBody>
      </p:sp>
    </p:spTree>
    <p:extLst>
      <p:ext uri="{BB962C8B-B14F-4D97-AF65-F5344CB8AC3E}">
        <p14:creationId xmlns:p14="http://schemas.microsoft.com/office/powerpoint/2010/main" xmlns="" val="2510395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1400584441"/>
              </p:ext>
            </p:extLst>
          </p:nvPr>
        </p:nvGraphicFramePr>
        <p:xfrm>
          <a:off x="304800" y="442912"/>
          <a:ext cx="8610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41</a:t>
            </a:fld>
            <a:endParaRPr lang="en-US"/>
          </a:p>
        </p:txBody>
      </p:sp>
    </p:spTree>
    <p:extLst>
      <p:ext uri="{BB962C8B-B14F-4D97-AF65-F5344CB8AC3E}">
        <p14:creationId xmlns:p14="http://schemas.microsoft.com/office/powerpoint/2010/main" xmlns="" val="876082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2561185252"/>
              </p:ext>
            </p:extLst>
          </p:nvPr>
        </p:nvGraphicFramePr>
        <p:xfrm>
          <a:off x="457200" y="609600"/>
          <a:ext cx="8229600" cy="551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42</a:t>
            </a:fld>
            <a:endParaRPr lang="en-US"/>
          </a:p>
        </p:txBody>
      </p:sp>
    </p:spTree>
    <p:extLst>
      <p:ext uri="{BB962C8B-B14F-4D97-AF65-F5344CB8AC3E}">
        <p14:creationId xmlns:p14="http://schemas.microsoft.com/office/powerpoint/2010/main" xmlns="" val="25107415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091486185"/>
              </p:ext>
            </p:extLst>
          </p:nvPr>
        </p:nvGraphicFramePr>
        <p:xfrm>
          <a:off x="457200" y="381000"/>
          <a:ext cx="82296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43</a:t>
            </a:fld>
            <a:endParaRPr lang="en-US"/>
          </a:p>
        </p:txBody>
      </p:sp>
    </p:spTree>
    <p:extLst>
      <p:ext uri="{BB962C8B-B14F-4D97-AF65-F5344CB8AC3E}">
        <p14:creationId xmlns:p14="http://schemas.microsoft.com/office/powerpoint/2010/main" xmlns="" val="3164815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518171249"/>
              </p:ext>
            </p:extLst>
          </p:nvPr>
        </p:nvGraphicFramePr>
        <p:xfrm>
          <a:off x="457200" y="533400"/>
          <a:ext cx="8229600" cy="582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44</a:t>
            </a:fld>
            <a:endParaRPr lang="en-US"/>
          </a:p>
        </p:txBody>
      </p:sp>
    </p:spTree>
    <p:extLst>
      <p:ext uri="{BB962C8B-B14F-4D97-AF65-F5344CB8AC3E}">
        <p14:creationId xmlns:p14="http://schemas.microsoft.com/office/powerpoint/2010/main" xmlns="" val="1772687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1993854963"/>
              </p:ext>
            </p:extLst>
          </p:nvPr>
        </p:nvGraphicFramePr>
        <p:xfrm>
          <a:off x="457200" y="685800"/>
          <a:ext cx="82296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45</a:t>
            </a:fld>
            <a:endParaRPr lang="en-US"/>
          </a:p>
        </p:txBody>
      </p:sp>
    </p:spTree>
    <p:extLst>
      <p:ext uri="{BB962C8B-B14F-4D97-AF65-F5344CB8AC3E}">
        <p14:creationId xmlns:p14="http://schemas.microsoft.com/office/powerpoint/2010/main" xmlns="" val="3244284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57466641"/>
              </p:ext>
            </p:extLst>
          </p:nvPr>
        </p:nvGraphicFramePr>
        <p:xfrm>
          <a:off x="457200" y="457200"/>
          <a:ext cx="82296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46</a:t>
            </a:fld>
            <a:endParaRPr lang="en-US"/>
          </a:p>
        </p:txBody>
      </p:sp>
    </p:spTree>
    <p:extLst>
      <p:ext uri="{BB962C8B-B14F-4D97-AF65-F5344CB8AC3E}">
        <p14:creationId xmlns:p14="http://schemas.microsoft.com/office/powerpoint/2010/main" xmlns="" val="3295732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4164498634"/>
              </p:ext>
            </p:extLst>
          </p:nvPr>
        </p:nvGraphicFramePr>
        <p:xfrm>
          <a:off x="457200" y="533400"/>
          <a:ext cx="8229600" cy="582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47</a:t>
            </a:fld>
            <a:endParaRPr lang="en-US"/>
          </a:p>
        </p:txBody>
      </p:sp>
    </p:spTree>
    <p:extLst>
      <p:ext uri="{BB962C8B-B14F-4D97-AF65-F5344CB8AC3E}">
        <p14:creationId xmlns:p14="http://schemas.microsoft.com/office/powerpoint/2010/main" xmlns="" val="786391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965440654"/>
              </p:ext>
            </p:extLst>
          </p:nvPr>
        </p:nvGraphicFramePr>
        <p:xfrm>
          <a:off x="457200" y="533400"/>
          <a:ext cx="8229600" cy="5592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48</a:t>
            </a:fld>
            <a:endParaRPr lang="en-US"/>
          </a:p>
        </p:txBody>
      </p:sp>
    </p:spTree>
    <p:extLst>
      <p:ext uri="{BB962C8B-B14F-4D97-AF65-F5344CB8AC3E}">
        <p14:creationId xmlns:p14="http://schemas.microsoft.com/office/powerpoint/2010/main" xmlns="" val="38347244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1906837305"/>
              </p:ext>
            </p:extLst>
          </p:nvPr>
        </p:nvGraphicFramePr>
        <p:xfrm>
          <a:off x="228600" y="1371600"/>
          <a:ext cx="82296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49</a:t>
            </a:fld>
            <a:endParaRPr lang="en-US"/>
          </a:p>
        </p:txBody>
      </p:sp>
    </p:spTree>
    <p:extLst>
      <p:ext uri="{BB962C8B-B14F-4D97-AF65-F5344CB8AC3E}">
        <p14:creationId xmlns:p14="http://schemas.microsoft.com/office/powerpoint/2010/main" xmlns="" val="11829035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52150404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xmlns="" val="363008359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50</a:t>
            </a:fld>
            <a:endParaRPr lang="en-US"/>
          </a:p>
        </p:txBody>
      </p:sp>
    </p:spTree>
    <p:extLst>
      <p:ext uri="{BB962C8B-B14F-4D97-AF65-F5344CB8AC3E}">
        <p14:creationId xmlns:p14="http://schemas.microsoft.com/office/powerpoint/2010/main" xmlns="" val="3161935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1047314753"/>
              </p:ext>
            </p:extLst>
          </p:nvPr>
        </p:nvGraphicFramePr>
        <p:xfrm>
          <a:off x="457200" y="762000"/>
          <a:ext cx="8229600" cy="5364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51</a:t>
            </a:fld>
            <a:endParaRPr lang="en-US"/>
          </a:p>
        </p:txBody>
      </p:sp>
    </p:spTree>
    <p:extLst>
      <p:ext uri="{BB962C8B-B14F-4D97-AF65-F5344CB8AC3E}">
        <p14:creationId xmlns:p14="http://schemas.microsoft.com/office/powerpoint/2010/main" xmlns="" val="2886604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506065614"/>
              </p:ext>
            </p:extLst>
          </p:nvPr>
        </p:nvGraphicFramePr>
        <p:xfrm>
          <a:off x="457200" y="838200"/>
          <a:ext cx="8229600" cy="528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52</a:t>
            </a:fld>
            <a:endParaRPr lang="en-US"/>
          </a:p>
        </p:txBody>
      </p:sp>
    </p:spTree>
    <p:extLst>
      <p:ext uri="{BB962C8B-B14F-4D97-AF65-F5344CB8AC3E}">
        <p14:creationId xmlns:p14="http://schemas.microsoft.com/office/powerpoint/2010/main" xmlns="" val="19943915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09770591"/>
              </p:ext>
            </p:extLst>
          </p:nvPr>
        </p:nvGraphicFramePr>
        <p:xfrm>
          <a:off x="457200" y="533400"/>
          <a:ext cx="8229600" cy="5592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53</a:t>
            </a:fld>
            <a:endParaRPr lang="en-US"/>
          </a:p>
        </p:txBody>
      </p:sp>
    </p:spTree>
    <p:extLst>
      <p:ext uri="{BB962C8B-B14F-4D97-AF65-F5344CB8AC3E}">
        <p14:creationId xmlns:p14="http://schemas.microsoft.com/office/powerpoint/2010/main" xmlns="" val="27116014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69774501"/>
              </p:ext>
            </p:extLst>
          </p:nvPr>
        </p:nvGraphicFramePr>
        <p:xfrm>
          <a:off x="457200" y="609600"/>
          <a:ext cx="8229600" cy="5746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54</a:t>
            </a:fld>
            <a:endParaRPr lang="en-US"/>
          </a:p>
        </p:txBody>
      </p:sp>
    </p:spTree>
    <p:extLst>
      <p:ext uri="{BB962C8B-B14F-4D97-AF65-F5344CB8AC3E}">
        <p14:creationId xmlns:p14="http://schemas.microsoft.com/office/powerpoint/2010/main" xmlns="" val="337461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903341804"/>
              </p:ext>
            </p:extLst>
          </p:nvPr>
        </p:nvGraphicFramePr>
        <p:xfrm>
          <a:off x="457200" y="533400"/>
          <a:ext cx="8229600" cy="582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55</a:t>
            </a:fld>
            <a:endParaRPr lang="en-US"/>
          </a:p>
        </p:txBody>
      </p:sp>
    </p:spTree>
    <p:extLst>
      <p:ext uri="{BB962C8B-B14F-4D97-AF65-F5344CB8AC3E}">
        <p14:creationId xmlns:p14="http://schemas.microsoft.com/office/powerpoint/2010/main" xmlns="" val="25746235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72166062"/>
              </p:ext>
            </p:extLst>
          </p:nvPr>
        </p:nvGraphicFramePr>
        <p:xfrm>
          <a:off x="457200" y="838200"/>
          <a:ext cx="8229600" cy="528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56</a:t>
            </a:fld>
            <a:endParaRPr lang="en-US"/>
          </a:p>
        </p:txBody>
      </p:sp>
    </p:spTree>
    <p:extLst>
      <p:ext uri="{BB962C8B-B14F-4D97-AF65-F5344CB8AC3E}">
        <p14:creationId xmlns:p14="http://schemas.microsoft.com/office/powerpoint/2010/main" xmlns="" val="28382412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599057181"/>
              </p:ext>
            </p:extLst>
          </p:nvPr>
        </p:nvGraphicFramePr>
        <p:xfrm>
          <a:off x="457200" y="423320"/>
          <a:ext cx="8229600" cy="6111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57</a:t>
            </a:fld>
            <a:endParaRPr lang="en-US"/>
          </a:p>
        </p:txBody>
      </p:sp>
    </p:spTree>
    <p:extLst>
      <p:ext uri="{BB962C8B-B14F-4D97-AF65-F5344CB8AC3E}">
        <p14:creationId xmlns:p14="http://schemas.microsoft.com/office/powerpoint/2010/main" xmlns="" val="2261313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275202340"/>
              </p:ext>
            </p:extLst>
          </p:nvPr>
        </p:nvGraphicFramePr>
        <p:xfrm>
          <a:off x="457200" y="381000"/>
          <a:ext cx="8229600" cy="5975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58</a:t>
            </a:fld>
            <a:endParaRPr lang="en-US"/>
          </a:p>
        </p:txBody>
      </p:sp>
    </p:spTree>
    <p:extLst>
      <p:ext uri="{BB962C8B-B14F-4D97-AF65-F5344CB8AC3E}">
        <p14:creationId xmlns:p14="http://schemas.microsoft.com/office/powerpoint/2010/main" xmlns="" val="15491422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1893619962"/>
              </p:ext>
            </p:extLst>
          </p:nvPr>
        </p:nvGraphicFramePr>
        <p:xfrm>
          <a:off x="457200" y="533400"/>
          <a:ext cx="8229600" cy="5592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59</a:t>
            </a:fld>
            <a:endParaRPr lang="en-US"/>
          </a:p>
        </p:txBody>
      </p:sp>
    </p:spTree>
    <p:extLst>
      <p:ext uri="{BB962C8B-B14F-4D97-AF65-F5344CB8AC3E}">
        <p14:creationId xmlns:p14="http://schemas.microsoft.com/office/powerpoint/2010/main" xmlns="" val="17001271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794416227"/>
              </p:ext>
            </p:extLst>
          </p:nvPr>
        </p:nvGraphicFramePr>
        <p:xfrm>
          <a:off x="457200" y="609600"/>
          <a:ext cx="8229600" cy="551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60</a:t>
            </a:fld>
            <a:endParaRPr lang="en-US"/>
          </a:p>
        </p:txBody>
      </p:sp>
    </p:spTree>
    <p:extLst>
      <p:ext uri="{BB962C8B-B14F-4D97-AF65-F5344CB8AC3E}">
        <p14:creationId xmlns:p14="http://schemas.microsoft.com/office/powerpoint/2010/main" xmlns="" val="24199953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625666082"/>
              </p:ext>
            </p:extLst>
          </p:nvPr>
        </p:nvGraphicFramePr>
        <p:xfrm>
          <a:off x="457200" y="533400"/>
          <a:ext cx="8229600" cy="582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61</a:t>
            </a:fld>
            <a:endParaRPr lang="en-US"/>
          </a:p>
        </p:txBody>
      </p:sp>
    </p:spTree>
    <p:extLst>
      <p:ext uri="{BB962C8B-B14F-4D97-AF65-F5344CB8AC3E}">
        <p14:creationId xmlns:p14="http://schemas.microsoft.com/office/powerpoint/2010/main" xmlns="" val="331348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xmlns="" val="3635879034"/>
              </p:ext>
            </p:extLst>
          </p:nvPr>
        </p:nvGraphicFramePr>
        <p:xfrm>
          <a:off x="457200" y="685800"/>
          <a:ext cx="8229600" cy="5440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62</a:t>
            </a:fld>
            <a:endParaRPr lang="en-US"/>
          </a:p>
        </p:txBody>
      </p:sp>
    </p:spTree>
    <p:extLst>
      <p:ext uri="{BB962C8B-B14F-4D97-AF65-F5344CB8AC3E}">
        <p14:creationId xmlns:p14="http://schemas.microsoft.com/office/powerpoint/2010/main" xmlns="" val="2450871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703281643"/>
              </p:ext>
            </p:extLst>
          </p:nvPr>
        </p:nvGraphicFramePr>
        <p:xfrm>
          <a:off x="533400" y="1752600"/>
          <a:ext cx="8229600"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F388893-F4B3-4D11-B8EE-B6C383F1CFE1}" type="slidenum">
              <a:rPr lang="en-US" smtClean="0"/>
              <a:pPr/>
              <a:t>63</a:t>
            </a:fld>
            <a:endParaRPr lang="en-US"/>
          </a:p>
        </p:txBody>
      </p:sp>
    </p:spTree>
    <p:extLst>
      <p:ext uri="{BB962C8B-B14F-4D97-AF65-F5344CB8AC3E}">
        <p14:creationId xmlns:p14="http://schemas.microsoft.com/office/powerpoint/2010/main" xmlns="" val="410313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bab956b1f44ef9d173162e10f4b27789">
  <xsd:schema xmlns:xsd="http://www.w3.org/2001/XMLSchema" xmlns:xs="http://www.w3.org/2001/XMLSchema" xmlns:p="http://schemas.microsoft.com/office/2006/metadata/properties" targetNamespace="http://schemas.microsoft.com/office/2006/metadata/properties" ma:root="true" ma:fieldsID="16eaa9825d2fedb5a83ac41ebe86c43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FA9F7DA-8F5A-4347-B21E-FDEDDAE8AF8D}"/>
</file>

<file path=customXml/itemProps2.xml><?xml version="1.0" encoding="utf-8"?>
<ds:datastoreItem xmlns:ds="http://schemas.openxmlformats.org/officeDocument/2006/customXml" ds:itemID="{03D19712-988E-4031-83FF-D3C923B122B7}"/>
</file>

<file path=customXml/itemProps3.xml><?xml version="1.0" encoding="utf-8"?>
<ds:datastoreItem xmlns:ds="http://schemas.openxmlformats.org/officeDocument/2006/customXml" ds:itemID="{B66C13E7-1ABB-427E-BC6B-7CCBCD0A7140}"/>
</file>

<file path=docProps/app.xml><?xml version="1.0" encoding="utf-8"?>
<Properties xmlns="http://schemas.openxmlformats.org/officeDocument/2006/extended-properties" xmlns:vt="http://schemas.openxmlformats.org/officeDocument/2006/docPropsVTypes">
  <TotalTime>507</TotalTime>
  <Words>6438</Words>
  <Application>Microsoft Office PowerPoint</Application>
  <PresentationFormat>On-screen Show (4:3)</PresentationFormat>
  <Paragraphs>225</Paragraphs>
  <Slides>63</Slides>
  <Notes>0</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FStudio</dc:creator>
  <cp:lastModifiedBy>PHAN HOANG OANH</cp:lastModifiedBy>
  <cp:revision>49</cp:revision>
  <cp:lastPrinted>2017-03-30T08:57:29Z</cp:lastPrinted>
  <dcterms:created xsi:type="dcterms:W3CDTF">2017-03-29T13:42:30Z</dcterms:created>
  <dcterms:modified xsi:type="dcterms:W3CDTF">2017-04-03T03:47:34Z</dcterms:modified>
</cp:coreProperties>
</file>